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0" r:id="rId3"/>
    <p:sldId id="277" r:id="rId4"/>
    <p:sldId id="263" r:id="rId5"/>
    <p:sldId id="271" r:id="rId6"/>
    <p:sldId id="257" r:id="rId7"/>
    <p:sldId id="273" r:id="rId8"/>
    <p:sldId id="276" r:id="rId9"/>
    <p:sldId id="282" r:id="rId10"/>
    <p:sldId id="283" r:id="rId11"/>
    <p:sldId id="284" r:id="rId12"/>
    <p:sldId id="285" r:id="rId13"/>
    <p:sldId id="286" r:id="rId14"/>
    <p:sldId id="287" r:id="rId15"/>
    <p:sldId id="288" r:id="rId16"/>
    <p:sldId id="275" r:id="rId17"/>
    <p:sldId id="274" r:id="rId18"/>
    <p:sldId id="278" r:id="rId19"/>
    <p:sldId id="281" r:id="rId20"/>
  </p:sldIdLst>
  <p:sldSz cx="9144000" cy="6858000" type="screen4x3"/>
  <p:notesSz cx="6858000" cy="9144000"/>
  <p:defaultTex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EDCAAF-D24C-498C-9F96-35E48FD1A5B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1E866913-1FD9-4BE4-8A52-562089BFB3AD}">
      <dgm:prSet phldrT="[Text]"/>
      <dgm:spPr/>
      <dgm:t>
        <a:bodyPr/>
        <a:lstStyle/>
        <a:p>
          <a:r>
            <a:rPr lang="en-GB" dirty="0" smtClean="0"/>
            <a:t>Basic</a:t>
          </a:r>
          <a:endParaRPr lang="en-GB" dirty="0"/>
        </a:p>
      </dgm:t>
    </dgm:pt>
    <dgm:pt modelId="{B32BBEFB-D6DD-4FB8-A456-A8E7AF299C18}" type="parTrans" cxnId="{DE220149-6903-423F-8C68-0A03D7F5DA91}">
      <dgm:prSet/>
      <dgm:spPr/>
      <dgm:t>
        <a:bodyPr/>
        <a:lstStyle/>
        <a:p>
          <a:endParaRPr lang="en-GB"/>
        </a:p>
      </dgm:t>
    </dgm:pt>
    <dgm:pt modelId="{B9AFC67B-A544-4301-813B-34D3D8B50E79}" type="sibTrans" cxnId="{DE220149-6903-423F-8C68-0A03D7F5DA91}">
      <dgm:prSet/>
      <dgm:spPr/>
      <dgm:t>
        <a:bodyPr/>
        <a:lstStyle/>
        <a:p>
          <a:endParaRPr lang="en-GB"/>
        </a:p>
      </dgm:t>
    </dgm:pt>
    <dgm:pt modelId="{CD964321-26E1-4340-8390-C50ADA8A7F29}">
      <dgm:prSet phldrT="[Text]"/>
      <dgm:spPr/>
      <dgm:t>
        <a:bodyPr/>
        <a:lstStyle/>
        <a:p>
          <a:r>
            <a:rPr lang="en-GB" dirty="0" smtClean="0"/>
            <a:t>Should Hong Kong adopt a minimum wage?</a:t>
          </a:r>
          <a:endParaRPr lang="en-GB" dirty="0"/>
        </a:p>
      </dgm:t>
    </dgm:pt>
    <dgm:pt modelId="{1285A495-146B-493D-831C-04FFB85B8C7B}" type="parTrans" cxnId="{A07728DA-24A2-4B95-8B43-7E016734607B}">
      <dgm:prSet/>
      <dgm:spPr/>
      <dgm:t>
        <a:bodyPr/>
        <a:lstStyle/>
        <a:p>
          <a:endParaRPr lang="en-GB"/>
        </a:p>
      </dgm:t>
    </dgm:pt>
    <dgm:pt modelId="{A5853FF5-B38B-4656-952A-BF5F8107C4E9}" type="sibTrans" cxnId="{A07728DA-24A2-4B95-8B43-7E016734607B}">
      <dgm:prSet/>
      <dgm:spPr/>
      <dgm:t>
        <a:bodyPr/>
        <a:lstStyle/>
        <a:p>
          <a:endParaRPr lang="en-GB"/>
        </a:p>
      </dgm:t>
    </dgm:pt>
    <dgm:pt modelId="{DC10C490-C8E3-4A97-8449-3BE69B134299}">
      <dgm:prSet phldrT="[Text]"/>
      <dgm:spPr/>
      <dgm:t>
        <a:bodyPr/>
        <a:lstStyle/>
        <a:p>
          <a:r>
            <a:rPr lang="en-GB" dirty="0" smtClean="0"/>
            <a:t>Deeper</a:t>
          </a:r>
          <a:endParaRPr lang="en-GB" dirty="0"/>
        </a:p>
      </dgm:t>
    </dgm:pt>
    <dgm:pt modelId="{25E1C901-54B2-4BC5-AC2E-C30B2AE709D9}" type="parTrans" cxnId="{1BA6F6FC-278A-465A-89E5-91645DB7301A}">
      <dgm:prSet/>
      <dgm:spPr/>
      <dgm:t>
        <a:bodyPr/>
        <a:lstStyle/>
        <a:p>
          <a:endParaRPr lang="en-GB"/>
        </a:p>
      </dgm:t>
    </dgm:pt>
    <dgm:pt modelId="{6259E6E3-2EB8-43A5-BA42-B656857658CA}" type="sibTrans" cxnId="{1BA6F6FC-278A-465A-89E5-91645DB7301A}">
      <dgm:prSet/>
      <dgm:spPr/>
      <dgm:t>
        <a:bodyPr/>
        <a:lstStyle/>
        <a:p>
          <a:endParaRPr lang="en-GB"/>
        </a:p>
      </dgm:t>
    </dgm:pt>
    <dgm:pt modelId="{74539ADB-D349-42A3-8169-0E0F54740EC1}">
      <dgm:prSet phldrT="[Text]"/>
      <dgm:spPr/>
      <dgm:t>
        <a:bodyPr/>
        <a:lstStyle/>
        <a:p>
          <a:r>
            <a:rPr lang="en-GB" dirty="0" smtClean="0"/>
            <a:t>How do we know whether or not wage increases will improve quality of life?</a:t>
          </a:r>
          <a:endParaRPr lang="en-GB" dirty="0"/>
        </a:p>
      </dgm:t>
    </dgm:pt>
    <dgm:pt modelId="{3EE35801-C910-44D1-A5A3-DCE701713FC2}" type="parTrans" cxnId="{A06C2016-AFF7-4E30-94D6-0C1C3A8C8EED}">
      <dgm:prSet/>
      <dgm:spPr/>
      <dgm:t>
        <a:bodyPr/>
        <a:lstStyle/>
        <a:p>
          <a:endParaRPr lang="en-GB"/>
        </a:p>
      </dgm:t>
    </dgm:pt>
    <dgm:pt modelId="{04C2DB2C-69CD-4806-B8A3-C28CF47D87E7}" type="sibTrans" cxnId="{A06C2016-AFF7-4E30-94D6-0C1C3A8C8EED}">
      <dgm:prSet/>
      <dgm:spPr/>
      <dgm:t>
        <a:bodyPr/>
        <a:lstStyle/>
        <a:p>
          <a:endParaRPr lang="en-GB"/>
        </a:p>
      </dgm:t>
    </dgm:pt>
    <dgm:pt modelId="{A7CCEE72-F0F7-40C2-9A0A-FCA9EDED72AA}">
      <dgm:prSet phldrT="[Text]"/>
      <dgm:spPr/>
      <dgm:t>
        <a:bodyPr/>
        <a:lstStyle/>
        <a:p>
          <a:r>
            <a:rPr lang="en-GB" dirty="0" smtClean="0"/>
            <a:t>ToK</a:t>
          </a:r>
          <a:endParaRPr lang="en-GB" dirty="0"/>
        </a:p>
      </dgm:t>
    </dgm:pt>
    <dgm:pt modelId="{45780480-6A3F-49D8-9CC8-151F5CDF0656}" type="parTrans" cxnId="{0B209ECE-EA66-4385-8429-E23CAB05AE13}">
      <dgm:prSet/>
      <dgm:spPr/>
      <dgm:t>
        <a:bodyPr/>
        <a:lstStyle/>
        <a:p>
          <a:endParaRPr lang="en-GB"/>
        </a:p>
      </dgm:t>
    </dgm:pt>
    <dgm:pt modelId="{2F859885-4D7B-49B8-A264-0769AFFA9BCB}" type="sibTrans" cxnId="{0B209ECE-EA66-4385-8429-E23CAB05AE13}">
      <dgm:prSet/>
      <dgm:spPr/>
      <dgm:t>
        <a:bodyPr/>
        <a:lstStyle/>
        <a:p>
          <a:endParaRPr lang="en-GB"/>
        </a:p>
      </dgm:t>
    </dgm:pt>
    <dgm:pt modelId="{4B647828-3ABF-4EF1-B514-C9547E4B56D4}">
      <dgm:prSet phldrT="[Text]"/>
      <dgm:spPr/>
      <dgm:t>
        <a:bodyPr/>
        <a:lstStyle/>
        <a:p>
          <a:r>
            <a:rPr lang="en-GB" dirty="0" smtClean="0"/>
            <a:t>How reliable are statistics for knowledge in Human Science?</a:t>
          </a:r>
          <a:endParaRPr lang="en-GB" dirty="0"/>
        </a:p>
      </dgm:t>
    </dgm:pt>
    <dgm:pt modelId="{28A911AD-0C8A-4E5A-A5E4-9BFCE89F956F}" type="parTrans" cxnId="{42659827-3504-432D-BB62-4F63B23CEFE2}">
      <dgm:prSet/>
      <dgm:spPr/>
      <dgm:t>
        <a:bodyPr/>
        <a:lstStyle/>
        <a:p>
          <a:endParaRPr lang="en-GB"/>
        </a:p>
      </dgm:t>
    </dgm:pt>
    <dgm:pt modelId="{A1917C1B-A87F-4B0E-A2A0-D46EF0FA74BF}" type="sibTrans" cxnId="{42659827-3504-432D-BB62-4F63B23CEFE2}">
      <dgm:prSet/>
      <dgm:spPr/>
      <dgm:t>
        <a:bodyPr/>
        <a:lstStyle/>
        <a:p>
          <a:endParaRPr lang="en-GB"/>
        </a:p>
      </dgm:t>
    </dgm:pt>
    <dgm:pt modelId="{E1EB1D8F-65AE-4A04-9F47-353E36EB19AD}">
      <dgm:prSet/>
      <dgm:spPr/>
      <dgm:t>
        <a:bodyPr/>
        <a:lstStyle/>
        <a:p>
          <a:r>
            <a:rPr lang="en-US" altLang="zh-HK" dirty="0" smtClean="0"/>
            <a:t>Claim</a:t>
          </a:r>
          <a:endParaRPr lang="zh-HK" altLang="en-US" dirty="0"/>
        </a:p>
      </dgm:t>
    </dgm:pt>
    <dgm:pt modelId="{893F051A-6BFB-4C86-B983-CA302432766A}" type="parTrans" cxnId="{AD7E473D-1291-44B2-AA7E-541B69F98863}">
      <dgm:prSet/>
      <dgm:spPr/>
      <dgm:t>
        <a:bodyPr/>
        <a:lstStyle/>
        <a:p>
          <a:endParaRPr lang="zh-HK" altLang="en-US"/>
        </a:p>
      </dgm:t>
    </dgm:pt>
    <dgm:pt modelId="{18B8B799-A129-4923-9CA6-B285C29BB3F1}" type="sibTrans" cxnId="{AD7E473D-1291-44B2-AA7E-541B69F98863}">
      <dgm:prSet/>
      <dgm:spPr/>
      <dgm:t>
        <a:bodyPr/>
        <a:lstStyle/>
        <a:p>
          <a:endParaRPr lang="zh-HK" altLang="en-US"/>
        </a:p>
      </dgm:t>
    </dgm:pt>
    <dgm:pt modelId="{F348CFB6-464E-48AA-87BD-DB20486A81F5}">
      <dgm:prSet/>
      <dgm:spPr/>
      <dgm:t>
        <a:bodyPr/>
        <a:lstStyle/>
        <a:p>
          <a:r>
            <a:rPr lang="en-US" altLang="zh-HK" dirty="0" smtClean="0"/>
            <a:t>Hong Kong should adopt a minimum wage.</a:t>
          </a:r>
          <a:endParaRPr lang="zh-HK" altLang="en-US" dirty="0"/>
        </a:p>
      </dgm:t>
    </dgm:pt>
    <dgm:pt modelId="{E3D1AD02-A687-4323-9F5D-5913532EB85B}" type="parTrans" cxnId="{5C390B73-3D24-497B-AB93-E1EBEC9B6408}">
      <dgm:prSet/>
      <dgm:spPr/>
      <dgm:t>
        <a:bodyPr/>
        <a:lstStyle/>
        <a:p>
          <a:endParaRPr lang="zh-HK" altLang="en-US"/>
        </a:p>
      </dgm:t>
    </dgm:pt>
    <dgm:pt modelId="{44653F7C-FA4E-4048-B773-55F37C4B4277}" type="sibTrans" cxnId="{5C390B73-3D24-497B-AB93-E1EBEC9B6408}">
      <dgm:prSet/>
      <dgm:spPr/>
      <dgm:t>
        <a:bodyPr/>
        <a:lstStyle/>
        <a:p>
          <a:endParaRPr lang="zh-HK" altLang="en-US"/>
        </a:p>
      </dgm:t>
    </dgm:pt>
    <dgm:pt modelId="{8597F958-1C98-4273-B05D-BBF0ED9C1B28}" type="pres">
      <dgm:prSet presAssocID="{1FEDCAAF-D24C-498C-9F96-35E48FD1A5B0}" presName="linearFlow" presStyleCnt="0">
        <dgm:presLayoutVars>
          <dgm:dir/>
          <dgm:animLvl val="lvl"/>
          <dgm:resizeHandles val="exact"/>
        </dgm:presLayoutVars>
      </dgm:prSet>
      <dgm:spPr/>
      <dgm:t>
        <a:bodyPr/>
        <a:lstStyle/>
        <a:p>
          <a:endParaRPr lang="en-GB"/>
        </a:p>
      </dgm:t>
    </dgm:pt>
    <dgm:pt modelId="{2A1AA6ED-DC70-4963-A6A9-6FF0AE327D70}" type="pres">
      <dgm:prSet presAssocID="{E1EB1D8F-65AE-4A04-9F47-353E36EB19AD}" presName="composite" presStyleCnt="0"/>
      <dgm:spPr/>
    </dgm:pt>
    <dgm:pt modelId="{CF52D783-EA6B-493A-8376-3F00E5DA7139}" type="pres">
      <dgm:prSet presAssocID="{E1EB1D8F-65AE-4A04-9F47-353E36EB19AD}" presName="parentText" presStyleLbl="alignNode1" presStyleIdx="0" presStyleCnt="4">
        <dgm:presLayoutVars>
          <dgm:chMax val="1"/>
          <dgm:bulletEnabled val="1"/>
        </dgm:presLayoutVars>
      </dgm:prSet>
      <dgm:spPr/>
      <dgm:t>
        <a:bodyPr/>
        <a:lstStyle/>
        <a:p>
          <a:endParaRPr lang="zh-HK" altLang="en-US"/>
        </a:p>
      </dgm:t>
    </dgm:pt>
    <dgm:pt modelId="{5B3AA1C2-3E41-44C7-9DB7-BE4DF7FB73FF}" type="pres">
      <dgm:prSet presAssocID="{E1EB1D8F-65AE-4A04-9F47-353E36EB19AD}" presName="descendantText" presStyleLbl="alignAcc1" presStyleIdx="0" presStyleCnt="4">
        <dgm:presLayoutVars>
          <dgm:bulletEnabled val="1"/>
        </dgm:presLayoutVars>
      </dgm:prSet>
      <dgm:spPr/>
      <dgm:t>
        <a:bodyPr/>
        <a:lstStyle/>
        <a:p>
          <a:endParaRPr lang="zh-HK" altLang="en-US"/>
        </a:p>
      </dgm:t>
    </dgm:pt>
    <dgm:pt modelId="{643C2970-C398-4232-BA6F-E23AFB87DC1B}" type="pres">
      <dgm:prSet presAssocID="{18B8B799-A129-4923-9CA6-B285C29BB3F1}" presName="sp" presStyleCnt="0"/>
      <dgm:spPr/>
    </dgm:pt>
    <dgm:pt modelId="{4997A580-FA18-4DCF-9C51-02F0B0C258C2}" type="pres">
      <dgm:prSet presAssocID="{1E866913-1FD9-4BE4-8A52-562089BFB3AD}" presName="composite" presStyleCnt="0"/>
      <dgm:spPr/>
    </dgm:pt>
    <dgm:pt modelId="{EDB000DE-B71F-4D58-876B-17655ED4A2DA}" type="pres">
      <dgm:prSet presAssocID="{1E866913-1FD9-4BE4-8A52-562089BFB3AD}" presName="parentText" presStyleLbl="alignNode1" presStyleIdx="1" presStyleCnt="4">
        <dgm:presLayoutVars>
          <dgm:chMax val="1"/>
          <dgm:bulletEnabled val="1"/>
        </dgm:presLayoutVars>
      </dgm:prSet>
      <dgm:spPr/>
      <dgm:t>
        <a:bodyPr/>
        <a:lstStyle/>
        <a:p>
          <a:endParaRPr lang="en-GB"/>
        </a:p>
      </dgm:t>
    </dgm:pt>
    <dgm:pt modelId="{8BF77BB7-58D9-4B27-8632-33B3610BCC91}" type="pres">
      <dgm:prSet presAssocID="{1E866913-1FD9-4BE4-8A52-562089BFB3AD}" presName="descendantText" presStyleLbl="alignAcc1" presStyleIdx="1" presStyleCnt="4">
        <dgm:presLayoutVars>
          <dgm:bulletEnabled val="1"/>
        </dgm:presLayoutVars>
      </dgm:prSet>
      <dgm:spPr/>
      <dgm:t>
        <a:bodyPr/>
        <a:lstStyle/>
        <a:p>
          <a:endParaRPr lang="en-GB"/>
        </a:p>
      </dgm:t>
    </dgm:pt>
    <dgm:pt modelId="{81FCDDAA-B90D-495F-9245-771DCD24A140}" type="pres">
      <dgm:prSet presAssocID="{B9AFC67B-A544-4301-813B-34D3D8B50E79}" presName="sp" presStyleCnt="0"/>
      <dgm:spPr/>
    </dgm:pt>
    <dgm:pt modelId="{A3B7F771-1198-4FA4-B9BF-FA5A3FC0DDA5}" type="pres">
      <dgm:prSet presAssocID="{DC10C490-C8E3-4A97-8449-3BE69B134299}" presName="composite" presStyleCnt="0"/>
      <dgm:spPr/>
    </dgm:pt>
    <dgm:pt modelId="{31868ADE-FCC5-49F9-B780-92C17784F0E5}" type="pres">
      <dgm:prSet presAssocID="{DC10C490-C8E3-4A97-8449-3BE69B134299}" presName="parentText" presStyleLbl="alignNode1" presStyleIdx="2" presStyleCnt="4">
        <dgm:presLayoutVars>
          <dgm:chMax val="1"/>
          <dgm:bulletEnabled val="1"/>
        </dgm:presLayoutVars>
      </dgm:prSet>
      <dgm:spPr/>
      <dgm:t>
        <a:bodyPr/>
        <a:lstStyle/>
        <a:p>
          <a:endParaRPr lang="en-GB"/>
        </a:p>
      </dgm:t>
    </dgm:pt>
    <dgm:pt modelId="{C885CBE9-3214-4A7C-92F2-E2EE1FEB455F}" type="pres">
      <dgm:prSet presAssocID="{DC10C490-C8E3-4A97-8449-3BE69B134299}" presName="descendantText" presStyleLbl="alignAcc1" presStyleIdx="2" presStyleCnt="4">
        <dgm:presLayoutVars>
          <dgm:bulletEnabled val="1"/>
        </dgm:presLayoutVars>
      </dgm:prSet>
      <dgm:spPr/>
      <dgm:t>
        <a:bodyPr/>
        <a:lstStyle/>
        <a:p>
          <a:endParaRPr lang="en-GB"/>
        </a:p>
      </dgm:t>
    </dgm:pt>
    <dgm:pt modelId="{30049E49-7BFB-41CF-B5AA-5092E815BF20}" type="pres">
      <dgm:prSet presAssocID="{6259E6E3-2EB8-43A5-BA42-B656857658CA}" presName="sp" presStyleCnt="0"/>
      <dgm:spPr/>
    </dgm:pt>
    <dgm:pt modelId="{E937F1D5-CA1A-4195-B4F9-7994AB3A26D6}" type="pres">
      <dgm:prSet presAssocID="{A7CCEE72-F0F7-40C2-9A0A-FCA9EDED72AA}" presName="composite" presStyleCnt="0"/>
      <dgm:spPr/>
    </dgm:pt>
    <dgm:pt modelId="{15497619-9399-4E50-8ED7-BD4E32282330}" type="pres">
      <dgm:prSet presAssocID="{A7CCEE72-F0F7-40C2-9A0A-FCA9EDED72AA}" presName="parentText" presStyleLbl="alignNode1" presStyleIdx="3" presStyleCnt="4">
        <dgm:presLayoutVars>
          <dgm:chMax val="1"/>
          <dgm:bulletEnabled val="1"/>
        </dgm:presLayoutVars>
      </dgm:prSet>
      <dgm:spPr/>
      <dgm:t>
        <a:bodyPr/>
        <a:lstStyle/>
        <a:p>
          <a:endParaRPr lang="en-GB"/>
        </a:p>
      </dgm:t>
    </dgm:pt>
    <dgm:pt modelId="{603B324E-7491-4B68-ABFF-D6ED48E812DC}" type="pres">
      <dgm:prSet presAssocID="{A7CCEE72-F0F7-40C2-9A0A-FCA9EDED72AA}" presName="descendantText" presStyleLbl="alignAcc1" presStyleIdx="3" presStyleCnt="4">
        <dgm:presLayoutVars>
          <dgm:bulletEnabled val="1"/>
        </dgm:presLayoutVars>
      </dgm:prSet>
      <dgm:spPr/>
      <dgm:t>
        <a:bodyPr/>
        <a:lstStyle/>
        <a:p>
          <a:endParaRPr lang="en-GB"/>
        </a:p>
      </dgm:t>
    </dgm:pt>
  </dgm:ptLst>
  <dgm:cxnLst>
    <dgm:cxn modelId="{F50C20B0-F6EC-4FE3-AC62-2306140415C9}" type="presOf" srcId="{F348CFB6-464E-48AA-87BD-DB20486A81F5}" destId="{5B3AA1C2-3E41-44C7-9DB7-BE4DF7FB73FF}" srcOrd="0" destOrd="0" presId="urn:microsoft.com/office/officeart/2005/8/layout/chevron2"/>
    <dgm:cxn modelId="{BA9799D4-5D56-4F90-82EA-3EDC7EE03B19}" type="presOf" srcId="{CD964321-26E1-4340-8390-C50ADA8A7F29}" destId="{8BF77BB7-58D9-4B27-8632-33B3610BCC91}" srcOrd="0" destOrd="0" presId="urn:microsoft.com/office/officeart/2005/8/layout/chevron2"/>
    <dgm:cxn modelId="{AD78EB35-06AB-45B9-A683-E8D25D7521A8}" type="presOf" srcId="{1E866913-1FD9-4BE4-8A52-562089BFB3AD}" destId="{EDB000DE-B71F-4D58-876B-17655ED4A2DA}" srcOrd="0" destOrd="0" presId="urn:microsoft.com/office/officeart/2005/8/layout/chevron2"/>
    <dgm:cxn modelId="{A06C2016-AFF7-4E30-94D6-0C1C3A8C8EED}" srcId="{DC10C490-C8E3-4A97-8449-3BE69B134299}" destId="{74539ADB-D349-42A3-8169-0E0F54740EC1}" srcOrd="0" destOrd="0" parTransId="{3EE35801-C910-44D1-A5A3-DCE701713FC2}" sibTransId="{04C2DB2C-69CD-4806-B8A3-C28CF47D87E7}"/>
    <dgm:cxn modelId="{CB835651-C0FC-4435-A2E7-62D6C6C4A0FB}" type="presOf" srcId="{E1EB1D8F-65AE-4A04-9F47-353E36EB19AD}" destId="{CF52D783-EA6B-493A-8376-3F00E5DA7139}" srcOrd="0" destOrd="0" presId="urn:microsoft.com/office/officeart/2005/8/layout/chevron2"/>
    <dgm:cxn modelId="{5C390B73-3D24-497B-AB93-E1EBEC9B6408}" srcId="{E1EB1D8F-65AE-4A04-9F47-353E36EB19AD}" destId="{F348CFB6-464E-48AA-87BD-DB20486A81F5}" srcOrd="0" destOrd="0" parTransId="{E3D1AD02-A687-4323-9F5D-5913532EB85B}" sibTransId="{44653F7C-FA4E-4048-B773-55F37C4B4277}"/>
    <dgm:cxn modelId="{0B209ECE-EA66-4385-8429-E23CAB05AE13}" srcId="{1FEDCAAF-D24C-498C-9F96-35E48FD1A5B0}" destId="{A7CCEE72-F0F7-40C2-9A0A-FCA9EDED72AA}" srcOrd="3" destOrd="0" parTransId="{45780480-6A3F-49D8-9CC8-151F5CDF0656}" sibTransId="{2F859885-4D7B-49B8-A264-0769AFFA9BCB}"/>
    <dgm:cxn modelId="{A07728DA-24A2-4B95-8B43-7E016734607B}" srcId="{1E866913-1FD9-4BE4-8A52-562089BFB3AD}" destId="{CD964321-26E1-4340-8390-C50ADA8A7F29}" srcOrd="0" destOrd="0" parTransId="{1285A495-146B-493D-831C-04FFB85B8C7B}" sibTransId="{A5853FF5-B38B-4656-952A-BF5F8107C4E9}"/>
    <dgm:cxn modelId="{DE220149-6903-423F-8C68-0A03D7F5DA91}" srcId="{1FEDCAAF-D24C-498C-9F96-35E48FD1A5B0}" destId="{1E866913-1FD9-4BE4-8A52-562089BFB3AD}" srcOrd="1" destOrd="0" parTransId="{B32BBEFB-D6DD-4FB8-A456-A8E7AF299C18}" sibTransId="{B9AFC67B-A544-4301-813B-34D3D8B50E79}"/>
    <dgm:cxn modelId="{AD7E473D-1291-44B2-AA7E-541B69F98863}" srcId="{1FEDCAAF-D24C-498C-9F96-35E48FD1A5B0}" destId="{E1EB1D8F-65AE-4A04-9F47-353E36EB19AD}" srcOrd="0" destOrd="0" parTransId="{893F051A-6BFB-4C86-B983-CA302432766A}" sibTransId="{18B8B799-A129-4923-9CA6-B285C29BB3F1}"/>
    <dgm:cxn modelId="{50EBDC28-F377-4C21-B810-3121DE520DA5}" type="presOf" srcId="{74539ADB-D349-42A3-8169-0E0F54740EC1}" destId="{C885CBE9-3214-4A7C-92F2-E2EE1FEB455F}" srcOrd="0" destOrd="0" presId="urn:microsoft.com/office/officeart/2005/8/layout/chevron2"/>
    <dgm:cxn modelId="{19504E71-18E7-40A5-8D7E-115AAC565C23}" type="presOf" srcId="{DC10C490-C8E3-4A97-8449-3BE69B134299}" destId="{31868ADE-FCC5-49F9-B780-92C17784F0E5}" srcOrd="0" destOrd="0" presId="urn:microsoft.com/office/officeart/2005/8/layout/chevron2"/>
    <dgm:cxn modelId="{1BA6F6FC-278A-465A-89E5-91645DB7301A}" srcId="{1FEDCAAF-D24C-498C-9F96-35E48FD1A5B0}" destId="{DC10C490-C8E3-4A97-8449-3BE69B134299}" srcOrd="2" destOrd="0" parTransId="{25E1C901-54B2-4BC5-AC2E-C30B2AE709D9}" sibTransId="{6259E6E3-2EB8-43A5-BA42-B656857658CA}"/>
    <dgm:cxn modelId="{8B1AF49F-1777-45FD-955C-E63F6ED59434}" type="presOf" srcId="{1FEDCAAF-D24C-498C-9F96-35E48FD1A5B0}" destId="{8597F958-1C98-4273-B05D-BBF0ED9C1B28}" srcOrd="0" destOrd="0" presId="urn:microsoft.com/office/officeart/2005/8/layout/chevron2"/>
    <dgm:cxn modelId="{3B285939-75AB-4885-92A8-C69D878FAE37}" type="presOf" srcId="{A7CCEE72-F0F7-40C2-9A0A-FCA9EDED72AA}" destId="{15497619-9399-4E50-8ED7-BD4E32282330}" srcOrd="0" destOrd="0" presId="urn:microsoft.com/office/officeart/2005/8/layout/chevron2"/>
    <dgm:cxn modelId="{9B86C00B-8144-4ADC-8399-F8866D581821}" type="presOf" srcId="{4B647828-3ABF-4EF1-B514-C9547E4B56D4}" destId="{603B324E-7491-4B68-ABFF-D6ED48E812DC}" srcOrd="0" destOrd="0" presId="urn:microsoft.com/office/officeart/2005/8/layout/chevron2"/>
    <dgm:cxn modelId="{42659827-3504-432D-BB62-4F63B23CEFE2}" srcId="{A7CCEE72-F0F7-40C2-9A0A-FCA9EDED72AA}" destId="{4B647828-3ABF-4EF1-B514-C9547E4B56D4}" srcOrd="0" destOrd="0" parTransId="{28A911AD-0C8A-4E5A-A5E4-9BFCE89F956F}" sibTransId="{A1917C1B-A87F-4B0E-A2A0-D46EF0FA74BF}"/>
    <dgm:cxn modelId="{5A4DC4B3-195F-4C89-AF80-815382844F25}" type="presParOf" srcId="{8597F958-1C98-4273-B05D-BBF0ED9C1B28}" destId="{2A1AA6ED-DC70-4963-A6A9-6FF0AE327D70}" srcOrd="0" destOrd="0" presId="urn:microsoft.com/office/officeart/2005/8/layout/chevron2"/>
    <dgm:cxn modelId="{F7B38BF8-649C-40F9-9DE6-C6AAEE9F0677}" type="presParOf" srcId="{2A1AA6ED-DC70-4963-A6A9-6FF0AE327D70}" destId="{CF52D783-EA6B-493A-8376-3F00E5DA7139}" srcOrd="0" destOrd="0" presId="urn:microsoft.com/office/officeart/2005/8/layout/chevron2"/>
    <dgm:cxn modelId="{D115217F-F5D4-4A39-8FEC-90BC5A00EAEA}" type="presParOf" srcId="{2A1AA6ED-DC70-4963-A6A9-6FF0AE327D70}" destId="{5B3AA1C2-3E41-44C7-9DB7-BE4DF7FB73FF}" srcOrd="1" destOrd="0" presId="urn:microsoft.com/office/officeart/2005/8/layout/chevron2"/>
    <dgm:cxn modelId="{27F77AD0-E8B4-4DFC-A018-12921AF531E7}" type="presParOf" srcId="{8597F958-1C98-4273-B05D-BBF0ED9C1B28}" destId="{643C2970-C398-4232-BA6F-E23AFB87DC1B}" srcOrd="1" destOrd="0" presId="urn:microsoft.com/office/officeart/2005/8/layout/chevron2"/>
    <dgm:cxn modelId="{E0441AED-3232-4E2D-804F-78F653FAA282}" type="presParOf" srcId="{8597F958-1C98-4273-B05D-BBF0ED9C1B28}" destId="{4997A580-FA18-4DCF-9C51-02F0B0C258C2}" srcOrd="2" destOrd="0" presId="urn:microsoft.com/office/officeart/2005/8/layout/chevron2"/>
    <dgm:cxn modelId="{FCAD8216-79C1-4BE1-8D81-5B1982275C4F}" type="presParOf" srcId="{4997A580-FA18-4DCF-9C51-02F0B0C258C2}" destId="{EDB000DE-B71F-4D58-876B-17655ED4A2DA}" srcOrd="0" destOrd="0" presId="urn:microsoft.com/office/officeart/2005/8/layout/chevron2"/>
    <dgm:cxn modelId="{066A4833-2F0F-4A67-859A-00EFB2E312B9}" type="presParOf" srcId="{4997A580-FA18-4DCF-9C51-02F0B0C258C2}" destId="{8BF77BB7-58D9-4B27-8632-33B3610BCC91}" srcOrd="1" destOrd="0" presId="urn:microsoft.com/office/officeart/2005/8/layout/chevron2"/>
    <dgm:cxn modelId="{54C8D1B2-B258-48D4-961D-35820C4630C1}" type="presParOf" srcId="{8597F958-1C98-4273-B05D-BBF0ED9C1B28}" destId="{81FCDDAA-B90D-495F-9245-771DCD24A140}" srcOrd="3" destOrd="0" presId="urn:microsoft.com/office/officeart/2005/8/layout/chevron2"/>
    <dgm:cxn modelId="{FDAA3741-B1BF-4C08-B12D-D5BD18095863}" type="presParOf" srcId="{8597F958-1C98-4273-B05D-BBF0ED9C1B28}" destId="{A3B7F771-1198-4FA4-B9BF-FA5A3FC0DDA5}" srcOrd="4" destOrd="0" presId="urn:microsoft.com/office/officeart/2005/8/layout/chevron2"/>
    <dgm:cxn modelId="{EEECB940-399F-47CE-8837-D86FC46AD95B}" type="presParOf" srcId="{A3B7F771-1198-4FA4-B9BF-FA5A3FC0DDA5}" destId="{31868ADE-FCC5-49F9-B780-92C17784F0E5}" srcOrd="0" destOrd="0" presId="urn:microsoft.com/office/officeart/2005/8/layout/chevron2"/>
    <dgm:cxn modelId="{95849BC2-D347-49D5-A1A6-26ADBE90C1CE}" type="presParOf" srcId="{A3B7F771-1198-4FA4-B9BF-FA5A3FC0DDA5}" destId="{C885CBE9-3214-4A7C-92F2-E2EE1FEB455F}" srcOrd="1" destOrd="0" presId="urn:microsoft.com/office/officeart/2005/8/layout/chevron2"/>
    <dgm:cxn modelId="{C5FF86E4-AFC5-4C87-A953-40C2B003A0F3}" type="presParOf" srcId="{8597F958-1C98-4273-B05D-BBF0ED9C1B28}" destId="{30049E49-7BFB-41CF-B5AA-5092E815BF20}" srcOrd="5" destOrd="0" presId="urn:microsoft.com/office/officeart/2005/8/layout/chevron2"/>
    <dgm:cxn modelId="{731C9063-A365-4914-99C4-4422A0A7B6EC}" type="presParOf" srcId="{8597F958-1C98-4273-B05D-BBF0ED9C1B28}" destId="{E937F1D5-CA1A-4195-B4F9-7994AB3A26D6}" srcOrd="6" destOrd="0" presId="urn:microsoft.com/office/officeart/2005/8/layout/chevron2"/>
    <dgm:cxn modelId="{52D0DC95-00E4-4828-A34D-53A34D3D24D3}" type="presParOf" srcId="{E937F1D5-CA1A-4195-B4F9-7994AB3A26D6}" destId="{15497619-9399-4E50-8ED7-BD4E32282330}" srcOrd="0" destOrd="0" presId="urn:microsoft.com/office/officeart/2005/8/layout/chevron2"/>
    <dgm:cxn modelId="{7C6756B3-7C2F-4AEB-B1E2-F419308FD7BE}" type="presParOf" srcId="{E937F1D5-CA1A-4195-B4F9-7994AB3A26D6}" destId="{603B324E-7491-4B68-ABFF-D6ED48E812D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EDCAAF-D24C-498C-9F96-35E48FD1A5B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1E866913-1FD9-4BE4-8A52-562089BFB3AD}">
      <dgm:prSet phldrT="[Text]"/>
      <dgm:spPr/>
      <dgm:t>
        <a:bodyPr/>
        <a:lstStyle/>
        <a:p>
          <a:r>
            <a:rPr lang="en-GB" dirty="0" smtClean="0"/>
            <a:t>Basic</a:t>
          </a:r>
          <a:endParaRPr lang="en-GB" dirty="0"/>
        </a:p>
      </dgm:t>
    </dgm:pt>
    <dgm:pt modelId="{B32BBEFB-D6DD-4FB8-A456-A8E7AF299C18}" type="parTrans" cxnId="{DE220149-6903-423F-8C68-0A03D7F5DA91}">
      <dgm:prSet/>
      <dgm:spPr/>
      <dgm:t>
        <a:bodyPr/>
        <a:lstStyle/>
        <a:p>
          <a:endParaRPr lang="en-GB"/>
        </a:p>
      </dgm:t>
    </dgm:pt>
    <dgm:pt modelId="{B9AFC67B-A544-4301-813B-34D3D8B50E79}" type="sibTrans" cxnId="{DE220149-6903-423F-8C68-0A03D7F5DA91}">
      <dgm:prSet/>
      <dgm:spPr/>
      <dgm:t>
        <a:bodyPr/>
        <a:lstStyle/>
        <a:p>
          <a:endParaRPr lang="en-GB"/>
        </a:p>
      </dgm:t>
    </dgm:pt>
    <dgm:pt modelId="{CD964321-26E1-4340-8390-C50ADA8A7F29}">
      <dgm:prSet phldrT="[Text]"/>
      <dgm:spPr/>
      <dgm:t>
        <a:bodyPr/>
        <a:lstStyle/>
        <a:p>
          <a:r>
            <a:rPr lang="en-US" altLang="zh-HK" dirty="0" smtClean="0"/>
            <a:t>Is it morally wrong to engage in homosexual acts.</a:t>
          </a:r>
          <a:endParaRPr lang="en-GB" dirty="0"/>
        </a:p>
      </dgm:t>
    </dgm:pt>
    <dgm:pt modelId="{1285A495-146B-493D-831C-04FFB85B8C7B}" type="parTrans" cxnId="{A07728DA-24A2-4B95-8B43-7E016734607B}">
      <dgm:prSet/>
      <dgm:spPr/>
      <dgm:t>
        <a:bodyPr/>
        <a:lstStyle/>
        <a:p>
          <a:endParaRPr lang="en-GB"/>
        </a:p>
      </dgm:t>
    </dgm:pt>
    <dgm:pt modelId="{A5853FF5-B38B-4656-952A-BF5F8107C4E9}" type="sibTrans" cxnId="{A07728DA-24A2-4B95-8B43-7E016734607B}">
      <dgm:prSet/>
      <dgm:spPr/>
      <dgm:t>
        <a:bodyPr/>
        <a:lstStyle/>
        <a:p>
          <a:endParaRPr lang="en-GB"/>
        </a:p>
      </dgm:t>
    </dgm:pt>
    <dgm:pt modelId="{DC10C490-C8E3-4A97-8449-3BE69B134299}">
      <dgm:prSet phldrT="[Text]"/>
      <dgm:spPr/>
      <dgm:t>
        <a:bodyPr/>
        <a:lstStyle/>
        <a:p>
          <a:r>
            <a:rPr lang="en-GB" dirty="0" smtClean="0"/>
            <a:t>Deeper</a:t>
          </a:r>
          <a:endParaRPr lang="en-GB" dirty="0"/>
        </a:p>
      </dgm:t>
    </dgm:pt>
    <dgm:pt modelId="{25E1C901-54B2-4BC5-AC2E-C30B2AE709D9}" type="parTrans" cxnId="{1BA6F6FC-278A-465A-89E5-91645DB7301A}">
      <dgm:prSet/>
      <dgm:spPr/>
      <dgm:t>
        <a:bodyPr/>
        <a:lstStyle/>
        <a:p>
          <a:endParaRPr lang="en-GB"/>
        </a:p>
      </dgm:t>
    </dgm:pt>
    <dgm:pt modelId="{6259E6E3-2EB8-43A5-BA42-B656857658CA}" type="sibTrans" cxnId="{1BA6F6FC-278A-465A-89E5-91645DB7301A}">
      <dgm:prSet/>
      <dgm:spPr/>
      <dgm:t>
        <a:bodyPr/>
        <a:lstStyle/>
        <a:p>
          <a:endParaRPr lang="en-GB"/>
        </a:p>
      </dgm:t>
    </dgm:pt>
    <dgm:pt modelId="{74539ADB-D349-42A3-8169-0E0F54740EC1}">
      <dgm:prSet phldrT="[Text]"/>
      <dgm:spPr/>
      <dgm:t>
        <a:bodyPr/>
        <a:lstStyle/>
        <a:p>
          <a:r>
            <a:rPr lang="en-GB" dirty="0" smtClean="0"/>
            <a:t>How do we know whether an action is ethical or not?</a:t>
          </a:r>
          <a:endParaRPr lang="en-GB" dirty="0"/>
        </a:p>
      </dgm:t>
    </dgm:pt>
    <dgm:pt modelId="{3EE35801-C910-44D1-A5A3-DCE701713FC2}" type="parTrans" cxnId="{A06C2016-AFF7-4E30-94D6-0C1C3A8C8EED}">
      <dgm:prSet/>
      <dgm:spPr/>
      <dgm:t>
        <a:bodyPr/>
        <a:lstStyle/>
        <a:p>
          <a:endParaRPr lang="en-GB"/>
        </a:p>
      </dgm:t>
    </dgm:pt>
    <dgm:pt modelId="{04C2DB2C-69CD-4806-B8A3-C28CF47D87E7}" type="sibTrans" cxnId="{A06C2016-AFF7-4E30-94D6-0C1C3A8C8EED}">
      <dgm:prSet/>
      <dgm:spPr/>
      <dgm:t>
        <a:bodyPr/>
        <a:lstStyle/>
        <a:p>
          <a:endParaRPr lang="en-GB"/>
        </a:p>
      </dgm:t>
    </dgm:pt>
    <dgm:pt modelId="{A7CCEE72-F0F7-40C2-9A0A-FCA9EDED72AA}">
      <dgm:prSet phldrT="[Text]"/>
      <dgm:spPr/>
      <dgm:t>
        <a:bodyPr/>
        <a:lstStyle/>
        <a:p>
          <a:r>
            <a:rPr lang="en-GB" dirty="0" smtClean="0"/>
            <a:t>ToK</a:t>
          </a:r>
          <a:endParaRPr lang="en-GB" dirty="0"/>
        </a:p>
      </dgm:t>
    </dgm:pt>
    <dgm:pt modelId="{45780480-6A3F-49D8-9CC8-151F5CDF0656}" type="parTrans" cxnId="{0B209ECE-EA66-4385-8429-E23CAB05AE13}">
      <dgm:prSet/>
      <dgm:spPr/>
      <dgm:t>
        <a:bodyPr/>
        <a:lstStyle/>
        <a:p>
          <a:endParaRPr lang="en-GB"/>
        </a:p>
      </dgm:t>
    </dgm:pt>
    <dgm:pt modelId="{2F859885-4D7B-49B8-A264-0769AFFA9BCB}" type="sibTrans" cxnId="{0B209ECE-EA66-4385-8429-E23CAB05AE13}">
      <dgm:prSet/>
      <dgm:spPr/>
      <dgm:t>
        <a:bodyPr/>
        <a:lstStyle/>
        <a:p>
          <a:endParaRPr lang="en-GB"/>
        </a:p>
      </dgm:t>
    </dgm:pt>
    <dgm:pt modelId="{4B647828-3ABF-4EF1-B514-C9547E4B56D4}">
      <dgm:prSet phldrT="[Text]"/>
      <dgm:spPr/>
      <dgm:t>
        <a:bodyPr/>
        <a:lstStyle/>
        <a:p>
          <a:r>
            <a:rPr lang="en-GB" dirty="0" smtClean="0"/>
            <a:t>To what extent do ethical claims apply across cultures?</a:t>
          </a:r>
          <a:endParaRPr lang="en-GB" dirty="0"/>
        </a:p>
      </dgm:t>
    </dgm:pt>
    <dgm:pt modelId="{28A911AD-0C8A-4E5A-A5E4-9BFCE89F956F}" type="parTrans" cxnId="{42659827-3504-432D-BB62-4F63B23CEFE2}">
      <dgm:prSet/>
      <dgm:spPr/>
      <dgm:t>
        <a:bodyPr/>
        <a:lstStyle/>
        <a:p>
          <a:endParaRPr lang="en-GB"/>
        </a:p>
      </dgm:t>
    </dgm:pt>
    <dgm:pt modelId="{A1917C1B-A87F-4B0E-A2A0-D46EF0FA74BF}" type="sibTrans" cxnId="{42659827-3504-432D-BB62-4F63B23CEFE2}">
      <dgm:prSet/>
      <dgm:spPr/>
      <dgm:t>
        <a:bodyPr/>
        <a:lstStyle/>
        <a:p>
          <a:endParaRPr lang="en-GB"/>
        </a:p>
      </dgm:t>
    </dgm:pt>
    <dgm:pt modelId="{2996C1BA-E539-4361-AD7B-28E87A0A2E15}">
      <dgm:prSet/>
      <dgm:spPr/>
      <dgm:t>
        <a:bodyPr/>
        <a:lstStyle/>
        <a:p>
          <a:r>
            <a:rPr lang="en-US" altLang="zh-HK" dirty="0" smtClean="0"/>
            <a:t>Claim</a:t>
          </a:r>
          <a:endParaRPr lang="zh-HK" altLang="en-US" dirty="0"/>
        </a:p>
      </dgm:t>
    </dgm:pt>
    <dgm:pt modelId="{61875DEA-3E73-418A-93A0-536101431ADC}" type="parTrans" cxnId="{E7F72F6A-5C9B-4998-8C8C-BC33BDA08052}">
      <dgm:prSet/>
      <dgm:spPr/>
      <dgm:t>
        <a:bodyPr/>
        <a:lstStyle/>
        <a:p>
          <a:endParaRPr lang="zh-HK" altLang="en-US"/>
        </a:p>
      </dgm:t>
    </dgm:pt>
    <dgm:pt modelId="{53F2C2F2-F24A-4FF1-A516-7EF6DD8D4264}" type="sibTrans" cxnId="{E7F72F6A-5C9B-4998-8C8C-BC33BDA08052}">
      <dgm:prSet/>
      <dgm:spPr/>
      <dgm:t>
        <a:bodyPr/>
        <a:lstStyle/>
        <a:p>
          <a:endParaRPr lang="zh-HK" altLang="en-US"/>
        </a:p>
      </dgm:t>
    </dgm:pt>
    <dgm:pt modelId="{776E7166-46C2-470A-93CE-09A677C5DB52}">
      <dgm:prSet/>
      <dgm:spPr/>
      <dgm:t>
        <a:bodyPr/>
        <a:lstStyle/>
        <a:p>
          <a:r>
            <a:rPr lang="en-US" altLang="zh-HK" dirty="0" smtClean="0"/>
            <a:t>It is wrong to engage in homosexual acts.</a:t>
          </a:r>
          <a:endParaRPr lang="zh-HK" altLang="en-US" dirty="0"/>
        </a:p>
      </dgm:t>
    </dgm:pt>
    <dgm:pt modelId="{38242108-DF2F-4078-9121-8B3DBB8138D6}" type="parTrans" cxnId="{67521A85-24B4-4365-9392-5764D4218616}">
      <dgm:prSet/>
      <dgm:spPr/>
      <dgm:t>
        <a:bodyPr/>
        <a:lstStyle/>
        <a:p>
          <a:endParaRPr lang="zh-HK" altLang="en-US"/>
        </a:p>
      </dgm:t>
    </dgm:pt>
    <dgm:pt modelId="{783724A2-1D79-44C8-B19C-10FCA3ABC83C}" type="sibTrans" cxnId="{67521A85-24B4-4365-9392-5764D4218616}">
      <dgm:prSet/>
      <dgm:spPr/>
      <dgm:t>
        <a:bodyPr/>
        <a:lstStyle/>
        <a:p>
          <a:endParaRPr lang="zh-HK" altLang="en-US"/>
        </a:p>
      </dgm:t>
    </dgm:pt>
    <dgm:pt modelId="{8597F958-1C98-4273-B05D-BBF0ED9C1B28}" type="pres">
      <dgm:prSet presAssocID="{1FEDCAAF-D24C-498C-9F96-35E48FD1A5B0}" presName="linearFlow" presStyleCnt="0">
        <dgm:presLayoutVars>
          <dgm:dir/>
          <dgm:animLvl val="lvl"/>
          <dgm:resizeHandles val="exact"/>
        </dgm:presLayoutVars>
      </dgm:prSet>
      <dgm:spPr/>
      <dgm:t>
        <a:bodyPr/>
        <a:lstStyle/>
        <a:p>
          <a:endParaRPr lang="en-GB"/>
        </a:p>
      </dgm:t>
    </dgm:pt>
    <dgm:pt modelId="{DC187446-E06D-43B3-97AF-D5AF8D307CFB}" type="pres">
      <dgm:prSet presAssocID="{2996C1BA-E539-4361-AD7B-28E87A0A2E15}" presName="composite" presStyleCnt="0"/>
      <dgm:spPr/>
    </dgm:pt>
    <dgm:pt modelId="{902FDAA2-8B48-4105-B932-A9D6B3AB12BB}" type="pres">
      <dgm:prSet presAssocID="{2996C1BA-E539-4361-AD7B-28E87A0A2E15}" presName="parentText" presStyleLbl="alignNode1" presStyleIdx="0" presStyleCnt="4">
        <dgm:presLayoutVars>
          <dgm:chMax val="1"/>
          <dgm:bulletEnabled val="1"/>
        </dgm:presLayoutVars>
      </dgm:prSet>
      <dgm:spPr/>
      <dgm:t>
        <a:bodyPr/>
        <a:lstStyle/>
        <a:p>
          <a:endParaRPr lang="zh-HK" altLang="en-US"/>
        </a:p>
      </dgm:t>
    </dgm:pt>
    <dgm:pt modelId="{9350B14F-B6D3-4FB5-A8E2-C499C37726AD}" type="pres">
      <dgm:prSet presAssocID="{2996C1BA-E539-4361-AD7B-28E87A0A2E15}" presName="descendantText" presStyleLbl="alignAcc1" presStyleIdx="0" presStyleCnt="4">
        <dgm:presLayoutVars>
          <dgm:bulletEnabled val="1"/>
        </dgm:presLayoutVars>
      </dgm:prSet>
      <dgm:spPr/>
      <dgm:t>
        <a:bodyPr/>
        <a:lstStyle/>
        <a:p>
          <a:endParaRPr lang="zh-HK" altLang="en-US"/>
        </a:p>
      </dgm:t>
    </dgm:pt>
    <dgm:pt modelId="{7A945C73-EC91-4729-9921-5085E843BA1E}" type="pres">
      <dgm:prSet presAssocID="{53F2C2F2-F24A-4FF1-A516-7EF6DD8D4264}" presName="sp" presStyleCnt="0"/>
      <dgm:spPr/>
    </dgm:pt>
    <dgm:pt modelId="{4997A580-FA18-4DCF-9C51-02F0B0C258C2}" type="pres">
      <dgm:prSet presAssocID="{1E866913-1FD9-4BE4-8A52-562089BFB3AD}" presName="composite" presStyleCnt="0"/>
      <dgm:spPr/>
    </dgm:pt>
    <dgm:pt modelId="{EDB000DE-B71F-4D58-876B-17655ED4A2DA}" type="pres">
      <dgm:prSet presAssocID="{1E866913-1FD9-4BE4-8A52-562089BFB3AD}" presName="parentText" presStyleLbl="alignNode1" presStyleIdx="1" presStyleCnt="4">
        <dgm:presLayoutVars>
          <dgm:chMax val="1"/>
          <dgm:bulletEnabled val="1"/>
        </dgm:presLayoutVars>
      </dgm:prSet>
      <dgm:spPr/>
      <dgm:t>
        <a:bodyPr/>
        <a:lstStyle/>
        <a:p>
          <a:endParaRPr lang="en-GB"/>
        </a:p>
      </dgm:t>
    </dgm:pt>
    <dgm:pt modelId="{8BF77BB7-58D9-4B27-8632-33B3610BCC91}" type="pres">
      <dgm:prSet presAssocID="{1E866913-1FD9-4BE4-8A52-562089BFB3AD}" presName="descendantText" presStyleLbl="alignAcc1" presStyleIdx="1" presStyleCnt="4" custLinFactNeighborX="1282" custLinFactNeighborY="6236">
        <dgm:presLayoutVars>
          <dgm:bulletEnabled val="1"/>
        </dgm:presLayoutVars>
      </dgm:prSet>
      <dgm:spPr/>
      <dgm:t>
        <a:bodyPr/>
        <a:lstStyle/>
        <a:p>
          <a:endParaRPr lang="en-GB"/>
        </a:p>
      </dgm:t>
    </dgm:pt>
    <dgm:pt modelId="{81FCDDAA-B90D-495F-9245-771DCD24A140}" type="pres">
      <dgm:prSet presAssocID="{B9AFC67B-A544-4301-813B-34D3D8B50E79}" presName="sp" presStyleCnt="0"/>
      <dgm:spPr/>
    </dgm:pt>
    <dgm:pt modelId="{A3B7F771-1198-4FA4-B9BF-FA5A3FC0DDA5}" type="pres">
      <dgm:prSet presAssocID="{DC10C490-C8E3-4A97-8449-3BE69B134299}" presName="composite" presStyleCnt="0"/>
      <dgm:spPr/>
    </dgm:pt>
    <dgm:pt modelId="{31868ADE-FCC5-49F9-B780-92C17784F0E5}" type="pres">
      <dgm:prSet presAssocID="{DC10C490-C8E3-4A97-8449-3BE69B134299}" presName="parentText" presStyleLbl="alignNode1" presStyleIdx="2" presStyleCnt="4">
        <dgm:presLayoutVars>
          <dgm:chMax val="1"/>
          <dgm:bulletEnabled val="1"/>
        </dgm:presLayoutVars>
      </dgm:prSet>
      <dgm:spPr/>
      <dgm:t>
        <a:bodyPr/>
        <a:lstStyle/>
        <a:p>
          <a:endParaRPr lang="en-GB"/>
        </a:p>
      </dgm:t>
    </dgm:pt>
    <dgm:pt modelId="{C885CBE9-3214-4A7C-92F2-E2EE1FEB455F}" type="pres">
      <dgm:prSet presAssocID="{DC10C490-C8E3-4A97-8449-3BE69B134299}" presName="descendantText" presStyleLbl="alignAcc1" presStyleIdx="2" presStyleCnt="4">
        <dgm:presLayoutVars>
          <dgm:bulletEnabled val="1"/>
        </dgm:presLayoutVars>
      </dgm:prSet>
      <dgm:spPr/>
      <dgm:t>
        <a:bodyPr/>
        <a:lstStyle/>
        <a:p>
          <a:endParaRPr lang="en-GB"/>
        </a:p>
      </dgm:t>
    </dgm:pt>
    <dgm:pt modelId="{30049E49-7BFB-41CF-B5AA-5092E815BF20}" type="pres">
      <dgm:prSet presAssocID="{6259E6E3-2EB8-43A5-BA42-B656857658CA}" presName="sp" presStyleCnt="0"/>
      <dgm:spPr/>
    </dgm:pt>
    <dgm:pt modelId="{E937F1D5-CA1A-4195-B4F9-7994AB3A26D6}" type="pres">
      <dgm:prSet presAssocID="{A7CCEE72-F0F7-40C2-9A0A-FCA9EDED72AA}" presName="composite" presStyleCnt="0"/>
      <dgm:spPr/>
    </dgm:pt>
    <dgm:pt modelId="{15497619-9399-4E50-8ED7-BD4E32282330}" type="pres">
      <dgm:prSet presAssocID="{A7CCEE72-F0F7-40C2-9A0A-FCA9EDED72AA}" presName="parentText" presStyleLbl="alignNode1" presStyleIdx="3" presStyleCnt="4">
        <dgm:presLayoutVars>
          <dgm:chMax val="1"/>
          <dgm:bulletEnabled val="1"/>
        </dgm:presLayoutVars>
      </dgm:prSet>
      <dgm:spPr/>
      <dgm:t>
        <a:bodyPr/>
        <a:lstStyle/>
        <a:p>
          <a:endParaRPr lang="en-GB"/>
        </a:p>
      </dgm:t>
    </dgm:pt>
    <dgm:pt modelId="{603B324E-7491-4B68-ABFF-D6ED48E812DC}" type="pres">
      <dgm:prSet presAssocID="{A7CCEE72-F0F7-40C2-9A0A-FCA9EDED72AA}" presName="descendantText" presStyleLbl="alignAcc1" presStyleIdx="3" presStyleCnt="4">
        <dgm:presLayoutVars>
          <dgm:bulletEnabled val="1"/>
        </dgm:presLayoutVars>
      </dgm:prSet>
      <dgm:spPr/>
      <dgm:t>
        <a:bodyPr/>
        <a:lstStyle/>
        <a:p>
          <a:endParaRPr lang="en-GB"/>
        </a:p>
      </dgm:t>
    </dgm:pt>
  </dgm:ptLst>
  <dgm:cxnLst>
    <dgm:cxn modelId="{8ACFF92B-90CE-4850-B26A-862DB329C4D6}" type="presOf" srcId="{CD964321-26E1-4340-8390-C50ADA8A7F29}" destId="{8BF77BB7-58D9-4B27-8632-33B3610BCC91}" srcOrd="0" destOrd="0" presId="urn:microsoft.com/office/officeart/2005/8/layout/chevron2"/>
    <dgm:cxn modelId="{CAA2B8B2-AA63-4DA8-B509-175F884C2CFD}" type="presOf" srcId="{1FEDCAAF-D24C-498C-9F96-35E48FD1A5B0}" destId="{8597F958-1C98-4273-B05D-BBF0ED9C1B28}" srcOrd="0" destOrd="0" presId="urn:microsoft.com/office/officeart/2005/8/layout/chevron2"/>
    <dgm:cxn modelId="{E7F72F6A-5C9B-4998-8C8C-BC33BDA08052}" srcId="{1FEDCAAF-D24C-498C-9F96-35E48FD1A5B0}" destId="{2996C1BA-E539-4361-AD7B-28E87A0A2E15}" srcOrd="0" destOrd="0" parTransId="{61875DEA-3E73-418A-93A0-536101431ADC}" sibTransId="{53F2C2F2-F24A-4FF1-A516-7EF6DD8D4264}"/>
    <dgm:cxn modelId="{A06C2016-AFF7-4E30-94D6-0C1C3A8C8EED}" srcId="{DC10C490-C8E3-4A97-8449-3BE69B134299}" destId="{74539ADB-D349-42A3-8169-0E0F54740EC1}" srcOrd="0" destOrd="0" parTransId="{3EE35801-C910-44D1-A5A3-DCE701713FC2}" sibTransId="{04C2DB2C-69CD-4806-B8A3-C28CF47D87E7}"/>
    <dgm:cxn modelId="{67521A85-24B4-4365-9392-5764D4218616}" srcId="{2996C1BA-E539-4361-AD7B-28E87A0A2E15}" destId="{776E7166-46C2-470A-93CE-09A677C5DB52}" srcOrd="0" destOrd="0" parTransId="{38242108-DF2F-4078-9121-8B3DBB8138D6}" sibTransId="{783724A2-1D79-44C8-B19C-10FCA3ABC83C}"/>
    <dgm:cxn modelId="{0B209ECE-EA66-4385-8429-E23CAB05AE13}" srcId="{1FEDCAAF-D24C-498C-9F96-35E48FD1A5B0}" destId="{A7CCEE72-F0F7-40C2-9A0A-FCA9EDED72AA}" srcOrd="3" destOrd="0" parTransId="{45780480-6A3F-49D8-9CC8-151F5CDF0656}" sibTransId="{2F859885-4D7B-49B8-A264-0769AFFA9BCB}"/>
    <dgm:cxn modelId="{80CF51F6-320E-4AB7-A87D-B262BACDCBE7}" type="presOf" srcId="{4B647828-3ABF-4EF1-B514-C9547E4B56D4}" destId="{603B324E-7491-4B68-ABFF-D6ED48E812DC}" srcOrd="0" destOrd="0" presId="urn:microsoft.com/office/officeart/2005/8/layout/chevron2"/>
    <dgm:cxn modelId="{0F184D6F-86C7-4A12-9F03-CBC68966F450}" type="presOf" srcId="{74539ADB-D349-42A3-8169-0E0F54740EC1}" destId="{C885CBE9-3214-4A7C-92F2-E2EE1FEB455F}" srcOrd="0" destOrd="0" presId="urn:microsoft.com/office/officeart/2005/8/layout/chevron2"/>
    <dgm:cxn modelId="{FD30C50C-ED5D-48D9-A707-91C66834D85E}" type="presOf" srcId="{776E7166-46C2-470A-93CE-09A677C5DB52}" destId="{9350B14F-B6D3-4FB5-A8E2-C499C37726AD}" srcOrd="0" destOrd="0" presId="urn:microsoft.com/office/officeart/2005/8/layout/chevron2"/>
    <dgm:cxn modelId="{DE220149-6903-423F-8C68-0A03D7F5DA91}" srcId="{1FEDCAAF-D24C-498C-9F96-35E48FD1A5B0}" destId="{1E866913-1FD9-4BE4-8A52-562089BFB3AD}" srcOrd="1" destOrd="0" parTransId="{B32BBEFB-D6DD-4FB8-A456-A8E7AF299C18}" sibTransId="{B9AFC67B-A544-4301-813B-34D3D8B50E79}"/>
    <dgm:cxn modelId="{A07728DA-24A2-4B95-8B43-7E016734607B}" srcId="{1E866913-1FD9-4BE4-8A52-562089BFB3AD}" destId="{CD964321-26E1-4340-8390-C50ADA8A7F29}" srcOrd="0" destOrd="0" parTransId="{1285A495-146B-493D-831C-04FFB85B8C7B}" sibTransId="{A5853FF5-B38B-4656-952A-BF5F8107C4E9}"/>
    <dgm:cxn modelId="{7AF1B2DB-BE6C-416E-B943-ED50216A642A}" type="presOf" srcId="{2996C1BA-E539-4361-AD7B-28E87A0A2E15}" destId="{902FDAA2-8B48-4105-B932-A9D6B3AB12BB}" srcOrd="0" destOrd="0" presId="urn:microsoft.com/office/officeart/2005/8/layout/chevron2"/>
    <dgm:cxn modelId="{4879D9D0-9344-4691-9C02-59DBF04A257F}" type="presOf" srcId="{1E866913-1FD9-4BE4-8A52-562089BFB3AD}" destId="{EDB000DE-B71F-4D58-876B-17655ED4A2DA}" srcOrd="0" destOrd="0" presId="urn:microsoft.com/office/officeart/2005/8/layout/chevron2"/>
    <dgm:cxn modelId="{0655BF4A-536E-4597-8D2B-4A15D822B7AF}" type="presOf" srcId="{DC10C490-C8E3-4A97-8449-3BE69B134299}" destId="{31868ADE-FCC5-49F9-B780-92C17784F0E5}" srcOrd="0" destOrd="0" presId="urn:microsoft.com/office/officeart/2005/8/layout/chevron2"/>
    <dgm:cxn modelId="{1BA6F6FC-278A-465A-89E5-91645DB7301A}" srcId="{1FEDCAAF-D24C-498C-9F96-35E48FD1A5B0}" destId="{DC10C490-C8E3-4A97-8449-3BE69B134299}" srcOrd="2" destOrd="0" parTransId="{25E1C901-54B2-4BC5-AC2E-C30B2AE709D9}" sibTransId="{6259E6E3-2EB8-43A5-BA42-B656857658CA}"/>
    <dgm:cxn modelId="{42659827-3504-432D-BB62-4F63B23CEFE2}" srcId="{A7CCEE72-F0F7-40C2-9A0A-FCA9EDED72AA}" destId="{4B647828-3ABF-4EF1-B514-C9547E4B56D4}" srcOrd="0" destOrd="0" parTransId="{28A911AD-0C8A-4E5A-A5E4-9BFCE89F956F}" sibTransId="{A1917C1B-A87F-4B0E-A2A0-D46EF0FA74BF}"/>
    <dgm:cxn modelId="{0842D204-596D-4CE1-B79C-52306A384BBF}" type="presOf" srcId="{A7CCEE72-F0F7-40C2-9A0A-FCA9EDED72AA}" destId="{15497619-9399-4E50-8ED7-BD4E32282330}" srcOrd="0" destOrd="0" presId="urn:microsoft.com/office/officeart/2005/8/layout/chevron2"/>
    <dgm:cxn modelId="{50B87C7D-C8D4-4AEE-99C7-5A8F9C445F8B}" type="presParOf" srcId="{8597F958-1C98-4273-B05D-BBF0ED9C1B28}" destId="{DC187446-E06D-43B3-97AF-D5AF8D307CFB}" srcOrd="0" destOrd="0" presId="urn:microsoft.com/office/officeart/2005/8/layout/chevron2"/>
    <dgm:cxn modelId="{0F1474CC-8495-4DEC-A012-1F3A5243BDD3}" type="presParOf" srcId="{DC187446-E06D-43B3-97AF-D5AF8D307CFB}" destId="{902FDAA2-8B48-4105-B932-A9D6B3AB12BB}" srcOrd="0" destOrd="0" presId="urn:microsoft.com/office/officeart/2005/8/layout/chevron2"/>
    <dgm:cxn modelId="{96220CAC-01CA-48CD-AA15-92DBD74A2A8F}" type="presParOf" srcId="{DC187446-E06D-43B3-97AF-D5AF8D307CFB}" destId="{9350B14F-B6D3-4FB5-A8E2-C499C37726AD}" srcOrd="1" destOrd="0" presId="urn:microsoft.com/office/officeart/2005/8/layout/chevron2"/>
    <dgm:cxn modelId="{AA5B68C2-BC23-4E39-B72C-F58EEA919CB7}" type="presParOf" srcId="{8597F958-1C98-4273-B05D-BBF0ED9C1B28}" destId="{7A945C73-EC91-4729-9921-5085E843BA1E}" srcOrd="1" destOrd="0" presId="urn:microsoft.com/office/officeart/2005/8/layout/chevron2"/>
    <dgm:cxn modelId="{0697582E-8A41-4A8D-B406-46AD86C7C4B1}" type="presParOf" srcId="{8597F958-1C98-4273-B05D-BBF0ED9C1B28}" destId="{4997A580-FA18-4DCF-9C51-02F0B0C258C2}" srcOrd="2" destOrd="0" presId="urn:microsoft.com/office/officeart/2005/8/layout/chevron2"/>
    <dgm:cxn modelId="{897AE7C0-596A-486C-9F97-806C81878934}" type="presParOf" srcId="{4997A580-FA18-4DCF-9C51-02F0B0C258C2}" destId="{EDB000DE-B71F-4D58-876B-17655ED4A2DA}" srcOrd="0" destOrd="0" presId="urn:microsoft.com/office/officeart/2005/8/layout/chevron2"/>
    <dgm:cxn modelId="{18071C26-467F-4D55-843E-9A9F99E5D31F}" type="presParOf" srcId="{4997A580-FA18-4DCF-9C51-02F0B0C258C2}" destId="{8BF77BB7-58D9-4B27-8632-33B3610BCC91}" srcOrd="1" destOrd="0" presId="urn:microsoft.com/office/officeart/2005/8/layout/chevron2"/>
    <dgm:cxn modelId="{5E001061-137E-44DF-B86F-5463BA701A45}" type="presParOf" srcId="{8597F958-1C98-4273-B05D-BBF0ED9C1B28}" destId="{81FCDDAA-B90D-495F-9245-771DCD24A140}" srcOrd="3" destOrd="0" presId="urn:microsoft.com/office/officeart/2005/8/layout/chevron2"/>
    <dgm:cxn modelId="{810527B8-5798-4C27-8ABB-8EA78A28F73C}" type="presParOf" srcId="{8597F958-1C98-4273-B05D-BBF0ED9C1B28}" destId="{A3B7F771-1198-4FA4-B9BF-FA5A3FC0DDA5}" srcOrd="4" destOrd="0" presId="urn:microsoft.com/office/officeart/2005/8/layout/chevron2"/>
    <dgm:cxn modelId="{22D3E230-FFD8-4D80-BBAB-EB0039373AFE}" type="presParOf" srcId="{A3B7F771-1198-4FA4-B9BF-FA5A3FC0DDA5}" destId="{31868ADE-FCC5-49F9-B780-92C17784F0E5}" srcOrd="0" destOrd="0" presId="urn:microsoft.com/office/officeart/2005/8/layout/chevron2"/>
    <dgm:cxn modelId="{11CD733B-07F6-4373-A8A9-A7EDA7919BE1}" type="presParOf" srcId="{A3B7F771-1198-4FA4-B9BF-FA5A3FC0DDA5}" destId="{C885CBE9-3214-4A7C-92F2-E2EE1FEB455F}" srcOrd="1" destOrd="0" presId="urn:microsoft.com/office/officeart/2005/8/layout/chevron2"/>
    <dgm:cxn modelId="{88666F5E-0325-4332-BB85-CF7457C44DFB}" type="presParOf" srcId="{8597F958-1C98-4273-B05D-BBF0ED9C1B28}" destId="{30049E49-7BFB-41CF-B5AA-5092E815BF20}" srcOrd="5" destOrd="0" presId="urn:microsoft.com/office/officeart/2005/8/layout/chevron2"/>
    <dgm:cxn modelId="{FED8568F-C070-4715-9CAB-E54DBE4D440C}" type="presParOf" srcId="{8597F958-1C98-4273-B05D-BBF0ED9C1B28}" destId="{E937F1D5-CA1A-4195-B4F9-7994AB3A26D6}" srcOrd="6" destOrd="0" presId="urn:microsoft.com/office/officeart/2005/8/layout/chevron2"/>
    <dgm:cxn modelId="{A142F3CA-FB44-4462-AF6D-B34AE58A7D8B}" type="presParOf" srcId="{E937F1D5-CA1A-4195-B4F9-7994AB3A26D6}" destId="{15497619-9399-4E50-8ED7-BD4E32282330}" srcOrd="0" destOrd="0" presId="urn:microsoft.com/office/officeart/2005/8/layout/chevron2"/>
    <dgm:cxn modelId="{5F027735-AD24-4C9B-887C-FFC0568496FE}" type="presParOf" srcId="{E937F1D5-CA1A-4195-B4F9-7994AB3A26D6}" destId="{603B324E-7491-4B68-ABFF-D6ED48E812D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52D783-EA6B-493A-8376-3F00E5DA7139}">
      <dsp:nvSpPr>
        <dsp:cNvPr id="0" name=""/>
        <dsp:cNvSpPr/>
      </dsp:nvSpPr>
      <dsp:spPr>
        <a:xfrm rot="5400000">
          <a:off x="-213292" y="215048"/>
          <a:ext cx="1421947" cy="99536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altLang="zh-HK" sz="2500" kern="1200" dirty="0" smtClean="0"/>
            <a:t>Claim</a:t>
          </a:r>
          <a:endParaRPr lang="zh-HK" altLang="en-US" sz="2500" kern="1200" dirty="0"/>
        </a:p>
      </dsp:txBody>
      <dsp:txXfrm rot="-5400000">
        <a:off x="1" y="499436"/>
        <a:ext cx="995362" cy="426585"/>
      </dsp:txXfrm>
    </dsp:sp>
    <dsp:sp modelId="{5B3AA1C2-3E41-44C7-9DB7-BE4DF7FB73FF}">
      <dsp:nvSpPr>
        <dsp:cNvPr id="0" name=""/>
        <dsp:cNvSpPr/>
      </dsp:nvSpPr>
      <dsp:spPr>
        <a:xfrm rot="5400000">
          <a:off x="3635948" y="-2638829"/>
          <a:ext cx="924265" cy="620543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altLang="zh-HK" sz="2800" kern="1200" dirty="0" smtClean="0"/>
            <a:t>Hong Kong should adopt a minimum wage.</a:t>
          </a:r>
          <a:endParaRPr lang="zh-HK" altLang="en-US" sz="2800" kern="1200" dirty="0"/>
        </a:p>
      </dsp:txBody>
      <dsp:txXfrm rot="-5400000">
        <a:off x="995363" y="46875"/>
        <a:ext cx="6160318" cy="834027"/>
      </dsp:txXfrm>
    </dsp:sp>
    <dsp:sp modelId="{EDB000DE-B71F-4D58-876B-17655ED4A2DA}">
      <dsp:nvSpPr>
        <dsp:cNvPr id="0" name=""/>
        <dsp:cNvSpPr/>
      </dsp:nvSpPr>
      <dsp:spPr>
        <a:xfrm rot="5400000">
          <a:off x="-213292" y="1492089"/>
          <a:ext cx="1421947" cy="99536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GB" sz="2500" kern="1200" dirty="0" smtClean="0"/>
            <a:t>Basic</a:t>
          </a:r>
          <a:endParaRPr lang="en-GB" sz="2500" kern="1200" dirty="0"/>
        </a:p>
      </dsp:txBody>
      <dsp:txXfrm rot="-5400000">
        <a:off x="1" y="1776477"/>
        <a:ext cx="995362" cy="426585"/>
      </dsp:txXfrm>
    </dsp:sp>
    <dsp:sp modelId="{8BF77BB7-58D9-4B27-8632-33B3610BCC91}">
      <dsp:nvSpPr>
        <dsp:cNvPr id="0" name=""/>
        <dsp:cNvSpPr/>
      </dsp:nvSpPr>
      <dsp:spPr>
        <a:xfrm rot="5400000">
          <a:off x="3635948" y="-1361787"/>
          <a:ext cx="924265" cy="620543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GB" sz="2800" kern="1200" dirty="0" smtClean="0"/>
            <a:t>Should Hong Kong adopt a minimum wage?</a:t>
          </a:r>
          <a:endParaRPr lang="en-GB" sz="2800" kern="1200" dirty="0"/>
        </a:p>
      </dsp:txBody>
      <dsp:txXfrm rot="-5400000">
        <a:off x="995363" y="1323917"/>
        <a:ext cx="6160318" cy="834027"/>
      </dsp:txXfrm>
    </dsp:sp>
    <dsp:sp modelId="{31868ADE-FCC5-49F9-B780-92C17784F0E5}">
      <dsp:nvSpPr>
        <dsp:cNvPr id="0" name=""/>
        <dsp:cNvSpPr/>
      </dsp:nvSpPr>
      <dsp:spPr>
        <a:xfrm rot="5400000">
          <a:off x="-213292" y="2769131"/>
          <a:ext cx="1421947" cy="99536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GB" sz="2500" kern="1200" dirty="0" smtClean="0"/>
            <a:t>Deeper</a:t>
          </a:r>
          <a:endParaRPr lang="en-GB" sz="2500" kern="1200" dirty="0"/>
        </a:p>
      </dsp:txBody>
      <dsp:txXfrm rot="-5400000">
        <a:off x="1" y="3053519"/>
        <a:ext cx="995362" cy="426585"/>
      </dsp:txXfrm>
    </dsp:sp>
    <dsp:sp modelId="{C885CBE9-3214-4A7C-92F2-E2EE1FEB455F}">
      <dsp:nvSpPr>
        <dsp:cNvPr id="0" name=""/>
        <dsp:cNvSpPr/>
      </dsp:nvSpPr>
      <dsp:spPr>
        <a:xfrm rot="5400000">
          <a:off x="3635948" y="-84746"/>
          <a:ext cx="924265" cy="620543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GB" sz="2800" kern="1200" dirty="0" smtClean="0"/>
            <a:t>How do we know whether or not wage increases will improve quality of life?</a:t>
          </a:r>
          <a:endParaRPr lang="en-GB" sz="2800" kern="1200" dirty="0"/>
        </a:p>
      </dsp:txBody>
      <dsp:txXfrm rot="-5400000">
        <a:off x="995363" y="2600958"/>
        <a:ext cx="6160318" cy="834027"/>
      </dsp:txXfrm>
    </dsp:sp>
    <dsp:sp modelId="{15497619-9399-4E50-8ED7-BD4E32282330}">
      <dsp:nvSpPr>
        <dsp:cNvPr id="0" name=""/>
        <dsp:cNvSpPr/>
      </dsp:nvSpPr>
      <dsp:spPr>
        <a:xfrm rot="5400000">
          <a:off x="-213292" y="4046172"/>
          <a:ext cx="1421947" cy="99536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GB" sz="2500" kern="1200" dirty="0" smtClean="0"/>
            <a:t>ToK</a:t>
          </a:r>
          <a:endParaRPr lang="en-GB" sz="2500" kern="1200" dirty="0"/>
        </a:p>
      </dsp:txBody>
      <dsp:txXfrm rot="-5400000">
        <a:off x="1" y="4330560"/>
        <a:ext cx="995362" cy="426585"/>
      </dsp:txXfrm>
    </dsp:sp>
    <dsp:sp modelId="{603B324E-7491-4B68-ABFF-D6ED48E812DC}">
      <dsp:nvSpPr>
        <dsp:cNvPr id="0" name=""/>
        <dsp:cNvSpPr/>
      </dsp:nvSpPr>
      <dsp:spPr>
        <a:xfrm rot="5400000">
          <a:off x="3635948" y="1192294"/>
          <a:ext cx="924265" cy="620543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GB" sz="2800" kern="1200" dirty="0" smtClean="0"/>
            <a:t>How reliable are statistics for knowledge in Human Science?</a:t>
          </a:r>
          <a:endParaRPr lang="en-GB" sz="2800" kern="1200" dirty="0"/>
        </a:p>
      </dsp:txBody>
      <dsp:txXfrm rot="-5400000">
        <a:off x="995363" y="3877999"/>
        <a:ext cx="6160318" cy="8340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2FDAA2-8B48-4105-B932-A9D6B3AB12BB}">
      <dsp:nvSpPr>
        <dsp:cNvPr id="0" name=""/>
        <dsp:cNvSpPr/>
      </dsp:nvSpPr>
      <dsp:spPr>
        <a:xfrm rot="5400000">
          <a:off x="-213292" y="215048"/>
          <a:ext cx="1421947" cy="99536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altLang="zh-HK" sz="2500" kern="1200" dirty="0" smtClean="0"/>
            <a:t>Claim</a:t>
          </a:r>
          <a:endParaRPr lang="zh-HK" altLang="en-US" sz="2500" kern="1200" dirty="0"/>
        </a:p>
      </dsp:txBody>
      <dsp:txXfrm rot="-5400000">
        <a:off x="1" y="499436"/>
        <a:ext cx="995362" cy="426585"/>
      </dsp:txXfrm>
    </dsp:sp>
    <dsp:sp modelId="{9350B14F-B6D3-4FB5-A8E2-C499C37726AD}">
      <dsp:nvSpPr>
        <dsp:cNvPr id="0" name=""/>
        <dsp:cNvSpPr/>
      </dsp:nvSpPr>
      <dsp:spPr>
        <a:xfrm rot="5400000">
          <a:off x="3997948" y="-3000829"/>
          <a:ext cx="924265" cy="692943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altLang="zh-HK" sz="2800" kern="1200" dirty="0" smtClean="0"/>
            <a:t>It is wrong to engage in homosexual acts.</a:t>
          </a:r>
          <a:endParaRPr lang="zh-HK" altLang="en-US" sz="2800" kern="1200" dirty="0"/>
        </a:p>
      </dsp:txBody>
      <dsp:txXfrm rot="-5400000">
        <a:off x="995363" y="46875"/>
        <a:ext cx="6884318" cy="834027"/>
      </dsp:txXfrm>
    </dsp:sp>
    <dsp:sp modelId="{EDB000DE-B71F-4D58-876B-17655ED4A2DA}">
      <dsp:nvSpPr>
        <dsp:cNvPr id="0" name=""/>
        <dsp:cNvSpPr/>
      </dsp:nvSpPr>
      <dsp:spPr>
        <a:xfrm rot="5400000">
          <a:off x="-213292" y="1492089"/>
          <a:ext cx="1421947" cy="99536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GB" sz="2500" kern="1200" dirty="0" smtClean="0"/>
            <a:t>Basic</a:t>
          </a:r>
          <a:endParaRPr lang="en-GB" sz="2500" kern="1200" dirty="0"/>
        </a:p>
      </dsp:txBody>
      <dsp:txXfrm rot="-5400000">
        <a:off x="1" y="1776477"/>
        <a:ext cx="995362" cy="426585"/>
      </dsp:txXfrm>
    </dsp:sp>
    <dsp:sp modelId="{8BF77BB7-58D9-4B27-8632-33B3610BCC91}">
      <dsp:nvSpPr>
        <dsp:cNvPr id="0" name=""/>
        <dsp:cNvSpPr/>
      </dsp:nvSpPr>
      <dsp:spPr>
        <a:xfrm rot="5400000">
          <a:off x="3997948" y="-1666150"/>
          <a:ext cx="924265" cy="692943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altLang="zh-HK" sz="2800" kern="1200" dirty="0" smtClean="0"/>
            <a:t>Is it morally wrong to engage in homosexual acts.</a:t>
          </a:r>
          <a:endParaRPr lang="en-GB" sz="2800" kern="1200" dirty="0"/>
        </a:p>
      </dsp:txBody>
      <dsp:txXfrm rot="-5400000">
        <a:off x="995363" y="1381554"/>
        <a:ext cx="6884318" cy="834027"/>
      </dsp:txXfrm>
    </dsp:sp>
    <dsp:sp modelId="{31868ADE-FCC5-49F9-B780-92C17784F0E5}">
      <dsp:nvSpPr>
        <dsp:cNvPr id="0" name=""/>
        <dsp:cNvSpPr/>
      </dsp:nvSpPr>
      <dsp:spPr>
        <a:xfrm rot="5400000">
          <a:off x="-213292" y="2769131"/>
          <a:ext cx="1421947" cy="99536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GB" sz="2500" kern="1200" dirty="0" smtClean="0"/>
            <a:t>Deeper</a:t>
          </a:r>
          <a:endParaRPr lang="en-GB" sz="2500" kern="1200" dirty="0"/>
        </a:p>
      </dsp:txBody>
      <dsp:txXfrm rot="-5400000">
        <a:off x="1" y="3053519"/>
        <a:ext cx="995362" cy="426585"/>
      </dsp:txXfrm>
    </dsp:sp>
    <dsp:sp modelId="{C885CBE9-3214-4A7C-92F2-E2EE1FEB455F}">
      <dsp:nvSpPr>
        <dsp:cNvPr id="0" name=""/>
        <dsp:cNvSpPr/>
      </dsp:nvSpPr>
      <dsp:spPr>
        <a:xfrm rot="5400000">
          <a:off x="3997948" y="-446746"/>
          <a:ext cx="924265" cy="692943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GB" sz="2800" kern="1200" dirty="0" smtClean="0"/>
            <a:t>How do we know whether an action is ethical or not?</a:t>
          </a:r>
          <a:endParaRPr lang="en-GB" sz="2800" kern="1200" dirty="0"/>
        </a:p>
      </dsp:txBody>
      <dsp:txXfrm rot="-5400000">
        <a:off x="995363" y="2600958"/>
        <a:ext cx="6884318" cy="834027"/>
      </dsp:txXfrm>
    </dsp:sp>
    <dsp:sp modelId="{15497619-9399-4E50-8ED7-BD4E32282330}">
      <dsp:nvSpPr>
        <dsp:cNvPr id="0" name=""/>
        <dsp:cNvSpPr/>
      </dsp:nvSpPr>
      <dsp:spPr>
        <a:xfrm rot="5400000">
          <a:off x="-213292" y="4046172"/>
          <a:ext cx="1421947" cy="99536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GB" sz="2500" kern="1200" dirty="0" smtClean="0"/>
            <a:t>ToK</a:t>
          </a:r>
          <a:endParaRPr lang="en-GB" sz="2500" kern="1200" dirty="0"/>
        </a:p>
      </dsp:txBody>
      <dsp:txXfrm rot="-5400000">
        <a:off x="1" y="4330560"/>
        <a:ext cx="995362" cy="426585"/>
      </dsp:txXfrm>
    </dsp:sp>
    <dsp:sp modelId="{603B324E-7491-4B68-ABFF-D6ED48E812DC}">
      <dsp:nvSpPr>
        <dsp:cNvPr id="0" name=""/>
        <dsp:cNvSpPr/>
      </dsp:nvSpPr>
      <dsp:spPr>
        <a:xfrm rot="5400000">
          <a:off x="3997948" y="830294"/>
          <a:ext cx="924265" cy="692943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GB" sz="2800" kern="1200" dirty="0" smtClean="0"/>
            <a:t>To what extent do ethical claims apply across cultures?</a:t>
          </a:r>
          <a:endParaRPr lang="en-GB" sz="2800" kern="1200" dirty="0"/>
        </a:p>
      </dsp:txBody>
      <dsp:txXfrm rot="-5400000">
        <a:off x="995363" y="3877999"/>
        <a:ext cx="6884318" cy="83402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HK"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466596-AC6D-4786-911F-A479E68F4BA3}" type="datetimeFigureOut">
              <a:rPr lang="zh-HK" altLang="en-US" smtClean="0"/>
              <a:pPr/>
              <a:t>2/11/2017</a:t>
            </a:fld>
            <a:endParaRPr lang="zh-HK"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HK"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HK"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4C0414-C688-482D-BBD1-B4A11EFAAB0B}" type="slidenum">
              <a:rPr lang="zh-HK" altLang="en-US" smtClean="0"/>
              <a:pPr/>
              <a:t>‹#›</a:t>
            </a:fld>
            <a:endParaRPr lang="zh-HK" altLang="en-US"/>
          </a:p>
        </p:txBody>
      </p:sp>
    </p:spTree>
    <p:extLst>
      <p:ext uri="{BB962C8B-B14F-4D97-AF65-F5344CB8AC3E}">
        <p14:creationId xmlns:p14="http://schemas.microsoft.com/office/powerpoint/2010/main" val="2208775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HK" altLang="en-US" dirty="0"/>
          </a:p>
        </p:txBody>
      </p:sp>
      <p:sp>
        <p:nvSpPr>
          <p:cNvPr id="4" name="Slide Number Placeholder 3"/>
          <p:cNvSpPr>
            <a:spLocks noGrp="1"/>
          </p:cNvSpPr>
          <p:nvPr>
            <p:ph type="sldNum" sz="quarter" idx="10"/>
          </p:nvPr>
        </p:nvSpPr>
        <p:spPr/>
        <p:txBody>
          <a:bodyPr/>
          <a:lstStyle/>
          <a:p>
            <a:fld id="{6F4C0414-C688-482D-BBD1-B4A11EFAAB0B}" type="slidenum">
              <a:rPr lang="zh-HK" altLang="en-US" smtClean="0"/>
              <a:pPr/>
              <a:t>16</a:t>
            </a:fld>
            <a:endParaRPr lang="zh-HK" altLang="en-US"/>
          </a:p>
        </p:txBody>
      </p:sp>
    </p:spTree>
    <p:extLst>
      <p:ext uri="{BB962C8B-B14F-4D97-AF65-F5344CB8AC3E}">
        <p14:creationId xmlns:p14="http://schemas.microsoft.com/office/powerpoint/2010/main" val="1299353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HK" smtClean="0"/>
              <a:t>Click to edit Master title style</a:t>
            </a:r>
            <a:endParaRPr lang="zh-HK"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HK" smtClean="0"/>
              <a:t>Click to edit Master subtitle style</a:t>
            </a:r>
            <a:endParaRPr lang="zh-HK" altLang="en-US"/>
          </a:p>
        </p:txBody>
      </p:sp>
      <p:sp>
        <p:nvSpPr>
          <p:cNvPr id="4" name="Date Placeholder 3"/>
          <p:cNvSpPr>
            <a:spLocks noGrp="1"/>
          </p:cNvSpPr>
          <p:nvPr>
            <p:ph type="dt" sz="half" idx="10"/>
          </p:nvPr>
        </p:nvSpPr>
        <p:spPr/>
        <p:txBody>
          <a:bodyPr/>
          <a:lstStyle/>
          <a:p>
            <a:fld id="{3888BAF5-BF50-4D57-98F1-9486CFAB89C7}" type="datetimeFigureOut">
              <a:rPr lang="zh-HK" altLang="en-US" smtClean="0"/>
              <a:pPr/>
              <a:t>2/11/2017</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2191E1F8-83F1-4923-9A0B-900D57998C14}" type="slidenum">
              <a:rPr lang="zh-HK" altLang="en-US" smtClean="0"/>
              <a:pPr/>
              <a:t>‹#›</a:t>
            </a:fld>
            <a:endParaRPr lang="zh-HK" altLang="en-US"/>
          </a:p>
        </p:txBody>
      </p:sp>
    </p:spTree>
    <p:extLst>
      <p:ext uri="{BB962C8B-B14F-4D97-AF65-F5344CB8AC3E}">
        <p14:creationId xmlns:p14="http://schemas.microsoft.com/office/powerpoint/2010/main" val="2280302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Vertical Text Placeholder 2"/>
          <p:cNvSpPr>
            <a:spLocks noGrp="1"/>
          </p:cNvSpPr>
          <p:nvPr>
            <p:ph type="body" orient="vert" idx="1"/>
          </p:nvPr>
        </p:nvSpPr>
        <p:spPr/>
        <p:txBody>
          <a:bodyPr vert="eaVert"/>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Date Placeholder 3"/>
          <p:cNvSpPr>
            <a:spLocks noGrp="1"/>
          </p:cNvSpPr>
          <p:nvPr>
            <p:ph type="dt" sz="half" idx="10"/>
          </p:nvPr>
        </p:nvSpPr>
        <p:spPr/>
        <p:txBody>
          <a:bodyPr/>
          <a:lstStyle/>
          <a:p>
            <a:fld id="{3888BAF5-BF50-4D57-98F1-9486CFAB89C7}" type="datetimeFigureOut">
              <a:rPr lang="zh-HK" altLang="en-US" smtClean="0"/>
              <a:pPr/>
              <a:t>2/11/2017</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2191E1F8-83F1-4923-9A0B-900D57998C14}" type="slidenum">
              <a:rPr lang="zh-HK" altLang="en-US" smtClean="0"/>
              <a:pPr/>
              <a:t>‹#›</a:t>
            </a:fld>
            <a:endParaRPr lang="zh-HK" altLang="en-US"/>
          </a:p>
        </p:txBody>
      </p:sp>
    </p:spTree>
    <p:extLst>
      <p:ext uri="{BB962C8B-B14F-4D97-AF65-F5344CB8AC3E}">
        <p14:creationId xmlns:p14="http://schemas.microsoft.com/office/powerpoint/2010/main" val="2975880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HK" smtClean="0"/>
              <a:t>Click to edit Master title style</a:t>
            </a:r>
            <a:endParaRPr lang="zh-HK"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Date Placeholder 3"/>
          <p:cNvSpPr>
            <a:spLocks noGrp="1"/>
          </p:cNvSpPr>
          <p:nvPr>
            <p:ph type="dt" sz="half" idx="10"/>
          </p:nvPr>
        </p:nvSpPr>
        <p:spPr/>
        <p:txBody>
          <a:bodyPr/>
          <a:lstStyle/>
          <a:p>
            <a:fld id="{3888BAF5-BF50-4D57-98F1-9486CFAB89C7}" type="datetimeFigureOut">
              <a:rPr lang="zh-HK" altLang="en-US" smtClean="0"/>
              <a:pPr/>
              <a:t>2/11/2017</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2191E1F8-83F1-4923-9A0B-900D57998C14}" type="slidenum">
              <a:rPr lang="zh-HK" altLang="en-US" smtClean="0"/>
              <a:pPr/>
              <a:t>‹#›</a:t>
            </a:fld>
            <a:endParaRPr lang="zh-HK" altLang="en-US"/>
          </a:p>
        </p:txBody>
      </p:sp>
    </p:spTree>
    <p:extLst>
      <p:ext uri="{BB962C8B-B14F-4D97-AF65-F5344CB8AC3E}">
        <p14:creationId xmlns:p14="http://schemas.microsoft.com/office/powerpoint/2010/main" val="3075807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Content Placeholder 2"/>
          <p:cNvSpPr>
            <a:spLocks noGrp="1"/>
          </p:cNvSpPr>
          <p:nvPr>
            <p:ph idx="1"/>
          </p:nvPr>
        </p:nvSpPr>
        <p:spPr/>
        <p:txBody>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Date Placeholder 3"/>
          <p:cNvSpPr>
            <a:spLocks noGrp="1"/>
          </p:cNvSpPr>
          <p:nvPr>
            <p:ph type="dt" sz="half" idx="10"/>
          </p:nvPr>
        </p:nvSpPr>
        <p:spPr/>
        <p:txBody>
          <a:bodyPr/>
          <a:lstStyle/>
          <a:p>
            <a:fld id="{3888BAF5-BF50-4D57-98F1-9486CFAB89C7}" type="datetimeFigureOut">
              <a:rPr lang="zh-HK" altLang="en-US" smtClean="0"/>
              <a:pPr/>
              <a:t>2/11/2017</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2191E1F8-83F1-4923-9A0B-900D57998C14}" type="slidenum">
              <a:rPr lang="zh-HK" altLang="en-US" smtClean="0"/>
              <a:pPr/>
              <a:t>‹#›</a:t>
            </a:fld>
            <a:endParaRPr lang="zh-HK" altLang="en-US"/>
          </a:p>
        </p:txBody>
      </p:sp>
    </p:spTree>
    <p:extLst>
      <p:ext uri="{BB962C8B-B14F-4D97-AF65-F5344CB8AC3E}">
        <p14:creationId xmlns:p14="http://schemas.microsoft.com/office/powerpoint/2010/main" val="3663200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HK" smtClean="0"/>
              <a:t>Click to edit Master title style</a:t>
            </a:r>
            <a:endParaRPr lang="zh-HK"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HK" smtClean="0"/>
              <a:t>Click to edit Master text styles</a:t>
            </a:r>
          </a:p>
        </p:txBody>
      </p:sp>
      <p:sp>
        <p:nvSpPr>
          <p:cNvPr id="4" name="Date Placeholder 3"/>
          <p:cNvSpPr>
            <a:spLocks noGrp="1"/>
          </p:cNvSpPr>
          <p:nvPr>
            <p:ph type="dt" sz="half" idx="10"/>
          </p:nvPr>
        </p:nvSpPr>
        <p:spPr/>
        <p:txBody>
          <a:bodyPr/>
          <a:lstStyle/>
          <a:p>
            <a:fld id="{3888BAF5-BF50-4D57-98F1-9486CFAB89C7}" type="datetimeFigureOut">
              <a:rPr lang="zh-HK" altLang="en-US" smtClean="0"/>
              <a:pPr/>
              <a:t>2/11/2017</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2191E1F8-83F1-4923-9A0B-900D57998C14}" type="slidenum">
              <a:rPr lang="zh-HK" altLang="en-US" smtClean="0"/>
              <a:pPr/>
              <a:t>‹#›</a:t>
            </a:fld>
            <a:endParaRPr lang="zh-HK" altLang="en-US"/>
          </a:p>
        </p:txBody>
      </p:sp>
    </p:spTree>
    <p:extLst>
      <p:ext uri="{BB962C8B-B14F-4D97-AF65-F5344CB8AC3E}">
        <p14:creationId xmlns:p14="http://schemas.microsoft.com/office/powerpoint/2010/main" val="1936178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5" name="Date Placeholder 4"/>
          <p:cNvSpPr>
            <a:spLocks noGrp="1"/>
          </p:cNvSpPr>
          <p:nvPr>
            <p:ph type="dt" sz="half" idx="10"/>
          </p:nvPr>
        </p:nvSpPr>
        <p:spPr/>
        <p:txBody>
          <a:bodyPr/>
          <a:lstStyle/>
          <a:p>
            <a:fld id="{3888BAF5-BF50-4D57-98F1-9486CFAB89C7}" type="datetimeFigureOut">
              <a:rPr lang="zh-HK" altLang="en-US" smtClean="0"/>
              <a:pPr/>
              <a:t>2/11/2017</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2191E1F8-83F1-4923-9A0B-900D57998C14}" type="slidenum">
              <a:rPr lang="zh-HK" altLang="en-US" smtClean="0"/>
              <a:pPr/>
              <a:t>‹#›</a:t>
            </a:fld>
            <a:endParaRPr lang="zh-HK" altLang="en-US"/>
          </a:p>
        </p:txBody>
      </p:sp>
    </p:spTree>
    <p:extLst>
      <p:ext uri="{BB962C8B-B14F-4D97-AF65-F5344CB8AC3E}">
        <p14:creationId xmlns:p14="http://schemas.microsoft.com/office/powerpoint/2010/main" val="3051849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HK" smtClean="0"/>
              <a:t>Click to edit Master title style</a:t>
            </a:r>
            <a:endParaRPr lang="zh-HK"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HK"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HK"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7" name="Date Placeholder 6"/>
          <p:cNvSpPr>
            <a:spLocks noGrp="1"/>
          </p:cNvSpPr>
          <p:nvPr>
            <p:ph type="dt" sz="half" idx="10"/>
          </p:nvPr>
        </p:nvSpPr>
        <p:spPr/>
        <p:txBody>
          <a:bodyPr/>
          <a:lstStyle/>
          <a:p>
            <a:fld id="{3888BAF5-BF50-4D57-98F1-9486CFAB89C7}" type="datetimeFigureOut">
              <a:rPr lang="zh-HK" altLang="en-US" smtClean="0"/>
              <a:pPr/>
              <a:t>2/11/2017</a:t>
            </a:fld>
            <a:endParaRPr lang="zh-HK" altLang="en-US"/>
          </a:p>
        </p:txBody>
      </p:sp>
      <p:sp>
        <p:nvSpPr>
          <p:cNvPr id="8" name="Footer Placeholder 7"/>
          <p:cNvSpPr>
            <a:spLocks noGrp="1"/>
          </p:cNvSpPr>
          <p:nvPr>
            <p:ph type="ftr" sz="quarter" idx="11"/>
          </p:nvPr>
        </p:nvSpPr>
        <p:spPr/>
        <p:txBody>
          <a:bodyPr/>
          <a:lstStyle/>
          <a:p>
            <a:endParaRPr lang="zh-HK" altLang="en-US"/>
          </a:p>
        </p:txBody>
      </p:sp>
      <p:sp>
        <p:nvSpPr>
          <p:cNvPr id="9" name="Slide Number Placeholder 8"/>
          <p:cNvSpPr>
            <a:spLocks noGrp="1"/>
          </p:cNvSpPr>
          <p:nvPr>
            <p:ph type="sldNum" sz="quarter" idx="12"/>
          </p:nvPr>
        </p:nvSpPr>
        <p:spPr/>
        <p:txBody>
          <a:bodyPr/>
          <a:lstStyle/>
          <a:p>
            <a:fld id="{2191E1F8-83F1-4923-9A0B-900D57998C14}" type="slidenum">
              <a:rPr lang="zh-HK" altLang="en-US" smtClean="0"/>
              <a:pPr/>
              <a:t>‹#›</a:t>
            </a:fld>
            <a:endParaRPr lang="zh-HK" altLang="en-US"/>
          </a:p>
        </p:txBody>
      </p:sp>
    </p:spTree>
    <p:extLst>
      <p:ext uri="{BB962C8B-B14F-4D97-AF65-F5344CB8AC3E}">
        <p14:creationId xmlns:p14="http://schemas.microsoft.com/office/powerpoint/2010/main" val="2932760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Date Placeholder 2"/>
          <p:cNvSpPr>
            <a:spLocks noGrp="1"/>
          </p:cNvSpPr>
          <p:nvPr>
            <p:ph type="dt" sz="half" idx="10"/>
          </p:nvPr>
        </p:nvSpPr>
        <p:spPr/>
        <p:txBody>
          <a:bodyPr/>
          <a:lstStyle/>
          <a:p>
            <a:fld id="{3888BAF5-BF50-4D57-98F1-9486CFAB89C7}" type="datetimeFigureOut">
              <a:rPr lang="zh-HK" altLang="en-US" smtClean="0"/>
              <a:pPr/>
              <a:t>2/11/2017</a:t>
            </a:fld>
            <a:endParaRPr lang="zh-HK" altLang="en-US"/>
          </a:p>
        </p:txBody>
      </p:sp>
      <p:sp>
        <p:nvSpPr>
          <p:cNvPr id="4" name="Footer Placeholder 3"/>
          <p:cNvSpPr>
            <a:spLocks noGrp="1"/>
          </p:cNvSpPr>
          <p:nvPr>
            <p:ph type="ftr" sz="quarter" idx="11"/>
          </p:nvPr>
        </p:nvSpPr>
        <p:spPr/>
        <p:txBody>
          <a:bodyPr/>
          <a:lstStyle/>
          <a:p>
            <a:endParaRPr lang="zh-HK" altLang="en-US"/>
          </a:p>
        </p:txBody>
      </p:sp>
      <p:sp>
        <p:nvSpPr>
          <p:cNvPr id="5" name="Slide Number Placeholder 4"/>
          <p:cNvSpPr>
            <a:spLocks noGrp="1"/>
          </p:cNvSpPr>
          <p:nvPr>
            <p:ph type="sldNum" sz="quarter" idx="12"/>
          </p:nvPr>
        </p:nvSpPr>
        <p:spPr/>
        <p:txBody>
          <a:bodyPr/>
          <a:lstStyle/>
          <a:p>
            <a:fld id="{2191E1F8-83F1-4923-9A0B-900D57998C14}" type="slidenum">
              <a:rPr lang="zh-HK" altLang="en-US" smtClean="0"/>
              <a:pPr/>
              <a:t>‹#›</a:t>
            </a:fld>
            <a:endParaRPr lang="zh-HK" altLang="en-US"/>
          </a:p>
        </p:txBody>
      </p:sp>
    </p:spTree>
    <p:extLst>
      <p:ext uri="{BB962C8B-B14F-4D97-AF65-F5344CB8AC3E}">
        <p14:creationId xmlns:p14="http://schemas.microsoft.com/office/powerpoint/2010/main" val="614132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88BAF5-BF50-4D57-98F1-9486CFAB89C7}" type="datetimeFigureOut">
              <a:rPr lang="zh-HK" altLang="en-US" smtClean="0"/>
              <a:pPr/>
              <a:t>2/11/2017</a:t>
            </a:fld>
            <a:endParaRPr lang="zh-HK" altLang="en-US"/>
          </a:p>
        </p:txBody>
      </p:sp>
      <p:sp>
        <p:nvSpPr>
          <p:cNvPr id="3" name="Footer Placeholder 2"/>
          <p:cNvSpPr>
            <a:spLocks noGrp="1"/>
          </p:cNvSpPr>
          <p:nvPr>
            <p:ph type="ftr" sz="quarter" idx="11"/>
          </p:nvPr>
        </p:nvSpPr>
        <p:spPr/>
        <p:txBody>
          <a:bodyPr/>
          <a:lstStyle/>
          <a:p>
            <a:endParaRPr lang="zh-HK" altLang="en-US"/>
          </a:p>
        </p:txBody>
      </p:sp>
      <p:sp>
        <p:nvSpPr>
          <p:cNvPr id="4" name="Slide Number Placeholder 3"/>
          <p:cNvSpPr>
            <a:spLocks noGrp="1"/>
          </p:cNvSpPr>
          <p:nvPr>
            <p:ph type="sldNum" sz="quarter" idx="12"/>
          </p:nvPr>
        </p:nvSpPr>
        <p:spPr/>
        <p:txBody>
          <a:bodyPr/>
          <a:lstStyle/>
          <a:p>
            <a:fld id="{2191E1F8-83F1-4923-9A0B-900D57998C14}" type="slidenum">
              <a:rPr lang="zh-HK" altLang="en-US" smtClean="0"/>
              <a:pPr/>
              <a:t>‹#›</a:t>
            </a:fld>
            <a:endParaRPr lang="zh-HK" altLang="en-US"/>
          </a:p>
        </p:txBody>
      </p:sp>
    </p:spTree>
    <p:extLst>
      <p:ext uri="{BB962C8B-B14F-4D97-AF65-F5344CB8AC3E}">
        <p14:creationId xmlns:p14="http://schemas.microsoft.com/office/powerpoint/2010/main" val="3966469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HK" smtClean="0"/>
              <a:t>Click to edit Master title style</a:t>
            </a:r>
            <a:endParaRPr lang="zh-HK"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HK" smtClean="0"/>
              <a:t>Click to edit Master text styles</a:t>
            </a:r>
          </a:p>
        </p:txBody>
      </p:sp>
      <p:sp>
        <p:nvSpPr>
          <p:cNvPr id="5" name="Date Placeholder 4"/>
          <p:cNvSpPr>
            <a:spLocks noGrp="1"/>
          </p:cNvSpPr>
          <p:nvPr>
            <p:ph type="dt" sz="half" idx="10"/>
          </p:nvPr>
        </p:nvSpPr>
        <p:spPr/>
        <p:txBody>
          <a:bodyPr/>
          <a:lstStyle/>
          <a:p>
            <a:fld id="{3888BAF5-BF50-4D57-98F1-9486CFAB89C7}" type="datetimeFigureOut">
              <a:rPr lang="zh-HK" altLang="en-US" smtClean="0"/>
              <a:pPr/>
              <a:t>2/11/2017</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2191E1F8-83F1-4923-9A0B-900D57998C14}" type="slidenum">
              <a:rPr lang="zh-HK" altLang="en-US" smtClean="0"/>
              <a:pPr/>
              <a:t>‹#›</a:t>
            </a:fld>
            <a:endParaRPr lang="zh-HK" altLang="en-US"/>
          </a:p>
        </p:txBody>
      </p:sp>
    </p:spTree>
    <p:extLst>
      <p:ext uri="{BB962C8B-B14F-4D97-AF65-F5344CB8AC3E}">
        <p14:creationId xmlns:p14="http://schemas.microsoft.com/office/powerpoint/2010/main" val="2063828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HK" smtClean="0"/>
              <a:t>Click to edit Master title style</a:t>
            </a:r>
            <a:endParaRPr lang="zh-HK"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HK"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HK" smtClean="0"/>
              <a:t>Click to edit Master text styles</a:t>
            </a:r>
          </a:p>
        </p:txBody>
      </p:sp>
      <p:sp>
        <p:nvSpPr>
          <p:cNvPr id="5" name="Date Placeholder 4"/>
          <p:cNvSpPr>
            <a:spLocks noGrp="1"/>
          </p:cNvSpPr>
          <p:nvPr>
            <p:ph type="dt" sz="half" idx="10"/>
          </p:nvPr>
        </p:nvSpPr>
        <p:spPr/>
        <p:txBody>
          <a:bodyPr/>
          <a:lstStyle/>
          <a:p>
            <a:fld id="{3888BAF5-BF50-4D57-98F1-9486CFAB89C7}" type="datetimeFigureOut">
              <a:rPr lang="zh-HK" altLang="en-US" smtClean="0"/>
              <a:pPr/>
              <a:t>2/11/2017</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2191E1F8-83F1-4923-9A0B-900D57998C14}" type="slidenum">
              <a:rPr lang="zh-HK" altLang="en-US" smtClean="0"/>
              <a:pPr/>
              <a:t>‹#›</a:t>
            </a:fld>
            <a:endParaRPr lang="zh-HK" altLang="en-US"/>
          </a:p>
        </p:txBody>
      </p:sp>
    </p:spTree>
    <p:extLst>
      <p:ext uri="{BB962C8B-B14F-4D97-AF65-F5344CB8AC3E}">
        <p14:creationId xmlns:p14="http://schemas.microsoft.com/office/powerpoint/2010/main" val="1984003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HK" smtClean="0"/>
              <a:t>Click to edit Master title style</a:t>
            </a:r>
            <a:endParaRPr lang="zh-HK"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88BAF5-BF50-4D57-98F1-9486CFAB89C7}" type="datetimeFigureOut">
              <a:rPr lang="zh-HK" altLang="en-US" smtClean="0"/>
              <a:pPr/>
              <a:t>2/11/2017</a:t>
            </a:fld>
            <a:endParaRPr lang="zh-HK"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91E1F8-83F1-4923-9A0B-900D57998C14}" type="slidenum">
              <a:rPr lang="zh-HK" altLang="en-US" smtClean="0"/>
              <a:pPr/>
              <a:t>‹#›</a:t>
            </a:fld>
            <a:endParaRPr lang="zh-HK" altLang="en-US"/>
          </a:p>
        </p:txBody>
      </p:sp>
    </p:spTree>
    <p:extLst>
      <p:ext uri="{BB962C8B-B14F-4D97-AF65-F5344CB8AC3E}">
        <p14:creationId xmlns:p14="http://schemas.microsoft.com/office/powerpoint/2010/main" val="1882588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1470025"/>
          </a:xfrm>
        </p:spPr>
        <p:txBody>
          <a:bodyPr/>
          <a:lstStyle/>
          <a:p>
            <a:r>
              <a:rPr lang="en-US" altLang="zh-HK" dirty="0" smtClean="0"/>
              <a:t>Knowledge </a:t>
            </a:r>
            <a:r>
              <a:rPr lang="en-US" altLang="zh-HK" dirty="0" smtClean="0"/>
              <a:t>Questions</a:t>
            </a:r>
            <a:br>
              <a:rPr lang="en-US" altLang="zh-HK" dirty="0" smtClean="0"/>
            </a:br>
            <a:r>
              <a:rPr lang="en-US" altLang="zh-HK" dirty="0" smtClean="0"/>
              <a:t>Review</a:t>
            </a:r>
            <a:endParaRPr lang="zh-HK" altLang="en-US" dirty="0"/>
          </a:p>
        </p:txBody>
      </p:sp>
      <p:sp>
        <p:nvSpPr>
          <p:cNvPr id="3" name="Subtitle 2"/>
          <p:cNvSpPr>
            <a:spLocks noGrp="1"/>
          </p:cNvSpPr>
          <p:nvPr>
            <p:ph type="subTitle" idx="1"/>
          </p:nvPr>
        </p:nvSpPr>
        <p:spPr/>
        <p:txBody>
          <a:bodyPr/>
          <a:lstStyle/>
          <a:p>
            <a:r>
              <a:rPr lang="en-US" altLang="zh-HK" dirty="0" smtClean="0"/>
              <a:t>What are they and why do we ask them?</a:t>
            </a:r>
            <a:endParaRPr lang="zh-HK" altLang="en-US" dirty="0"/>
          </a:p>
        </p:txBody>
      </p:sp>
    </p:spTree>
    <p:extLst>
      <p:ext uri="{BB962C8B-B14F-4D97-AF65-F5344CB8AC3E}">
        <p14:creationId xmlns:p14="http://schemas.microsoft.com/office/powerpoint/2010/main" val="1774837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 Crow continued</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a:t>
            </a:r>
            <a:r>
              <a:rPr lang="en-US" i="1" dirty="0"/>
              <a:t>So, a KQ is part of our toolkit that allows us to sharpen up our thinking about knowledge; to focus our enquiry into how the WOKs, for example, help or hinder the construction of knowledge and to develop our arguments and counter claims as part of our investigation into knowledge. </a:t>
            </a:r>
            <a:endParaRPr lang="en-US" i="1" dirty="0" smtClean="0"/>
          </a:p>
          <a:p>
            <a:pPr marL="0" indent="0">
              <a:buNone/>
            </a:pPr>
            <a:r>
              <a:rPr lang="en-US" i="1" dirty="0" smtClean="0"/>
              <a:t>And</a:t>
            </a:r>
            <a:r>
              <a:rPr lang="en-US" i="1" dirty="0"/>
              <a:t>, just like a master builder, we need to look after our tools so that they’re ready to hand and efficient when we’re exploring how knowledge is constructed. One way in which to do this is to look closely at, and to refine, the language in which we frame our </a:t>
            </a:r>
            <a:r>
              <a:rPr lang="en-US" i="1" dirty="0" smtClean="0"/>
              <a:t>KQs…”</a:t>
            </a:r>
            <a:endParaRPr lang="en-US" dirty="0"/>
          </a:p>
        </p:txBody>
      </p:sp>
    </p:spTree>
    <p:extLst>
      <p:ext uri="{BB962C8B-B14F-4D97-AF65-F5344CB8AC3E}">
        <p14:creationId xmlns:p14="http://schemas.microsoft.com/office/powerpoint/2010/main" val="1856384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Crow’s take on the differences in phrasing Knowledge Questions:</a:t>
            </a:r>
            <a:endParaRPr lang="en-US" dirty="0"/>
          </a:p>
        </p:txBody>
      </p:sp>
      <p:sp>
        <p:nvSpPr>
          <p:cNvPr id="3" name="Content Placeholder 2"/>
          <p:cNvSpPr>
            <a:spLocks noGrp="1"/>
          </p:cNvSpPr>
          <p:nvPr>
            <p:ph idx="1"/>
          </p:nvPr>
        </p:nvSpPr>
        <p:spPr/>
        <p:txBody>
          <a:bodyPr/>
          <a:lstStyle/>
          <a:p>
            <a:pPr marL="0" indent="0" fontAlgn="base">
              <a:buNone/>
            </a:pPr>
            <a:r>
              <a:rPr lang="en-US" i="1" dirty="0" smtClean="0"/>
              <a:t>Consider </a:t>
            </a:r>
            <a:r>
              <a:rPr lang="en-US" i="1" dirty="0"/>
              <a:t>these </a:t>
            </a:r>
            <a:r>
              <a:rPr lang="en-US" i="1" dirty="0" smtClean="0"/>
              <a:t>questions</a:t>
            </a:r>
            <a:r>
              <a:rPr lang="en-US" i="1" dirty="0"/>
              <a:t>:</a:t>
            </a:r>
            <a:endParaRPr lang="en-US" dirty="0"/>
          </a:p>
          <a:p>
            <a:pPr marL="0" indent="0" fontAlgn="base">
              <a:buNone/>
            </a:pPr>
            <a:r>
              <a:rPr lang="en-US" i="1" dirty="0"/>
              <a:t>1. Can we trust the senses?</a:t>
            </a:r>
            <a:endParaRPr lang="en-US" dirty="0"/>
          </a:p>
          <a:p>
            <a:pPr marL="0" indent="0" fontAlgn="base">
              <a:buNone/>
            </a:pPr>
            <a:r>
              <a:rPr lang="en-US" i="1" dirty="0"/>
              <a:t>2. When can we trust the senses?</a:t>
            </a:r>
            <a:endParaRPr lang="en-US" dirty="0"/>
          </a:p>
          <a:p>
            <a:pPr marL="0" indent="0" fontAlgn="base">
              <a:buNone/>
            </a:pPr>
            <a:r>
              <a:rPr lang="en-US" i="1" dirty="0"/>
              <a:t>3. Should we trust the senses?</a:t>
            </a:r>
            <a:endParaRPr lang="en-US" dirty="0"/>
          </a:p>
          <a:p>
            <a:pPr marL="0" indent="0" fontAlgn="base">
              <a:buNone/>
            </a:pPr>
            <a:r>
              <a:rPr lang="en-US" i="1" dirty="0"/>
              <a:t>4. To what extent should we trust the senses?</a:t>
            </a:r>
            <a:endParaRPr lang="en-US" dirty="0"/>
          </a:p>
          <a:p>
            <a:pPr marL="0" indent="0" fontAlgn="base">
              <a:buNone/>
            </a:pPr>
            <a:r>
              <a:rPr lang="en-US" i="1" dirty="0"/>
              <a:t>All four questions are forms of KQ, but they are varied in their impact and the quality of enquiry they generate</a:t>
            </a:r>
            <a:r>
              <a:rPr lang="en-US" i="1" dirty="0" smtClean="0"/>
              <a:t>.  One at a time…</a:t>
            </a:r>
            <a:endParaRPr lang="en-US" dirty="0"/>
          </a:p>
          <a:p>
            <a:pPr marL="0" indent="0">
              <a:buNone/>
            </a:pPr>
            <a:endParaRPr lang="en-US" dirty="0"/>
          </a:p>
        </p:txBody>
      </p:sp>
    </p:spTree>
    <p:extLst>
      <p:ext uri="{BB962C8B-B14F-4D97-AF65-F5344CB8AC3E}">
        <p14:creationId xmlns:p14="http://schemas.microsoft.com/office/powerpoint/2010/main" val="104287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Crow’s take on the differences in phrasing Knowledge Questions:</a:t>
            </a:r>
          </a:p>
        </p:txBody>
      </p:sp>
      <p:sp>
        <p:nvSpPr>
          <p:cNvPr id="3" name="Content Placeholder 2"/>
          <p:cNvSpPr>
            <a:spLocks noGrp="1"/>
          </p:cNvSpPr>
          <p:nvPr>
            <p:ph idx="1"/>
          </p:nvPr>
        </p:nvSpPr>
        <p:spPr/>
        <p:txBody>
          <a:bodyPr>
            <a:normAutofit lnSpcReduction="10000"/>
          </a:bodyPr>
          <a:lstStyle/>
          <a:p>
            <a:pPr marL="0" indent="0" fontAlgn="base">
              <a:buNone/>
            </a:pPr>
            <a:r>
              <a:rPr lang="en-US" i="1" dirty="0"/>
              <a:t>1. Can we trust the senses?</a:t>
            </a:r>
            <a:endParaRPr lang="en-US" dirty="0"/>
          </a:p>
          <a:p>
            <a:pPr marL="0" indent="0">
              <a:buNone/>
            </a:pPr>
            <a:endParaRPr lang="en-US" dirty="0" smtClean="0"/>
          </a:p>
          <a:p>
            <a:pPr marL="0" indent="0">
              <a:buNone/>
            </a:pPr>
            <a:r>
              <a:rPr lang="en-US" dirty="0" smtClean="0"/>
              <a:t>“</a:t>
            </a:r>
            <a:r>
              <a:rPr lang="en-US" i="1" dirty="0"/>
              <a:t>KQs of the first type are fairly ‘weak’. Notice how they start with the verb ‘can’. Questions which start with variations of this verb (‘is’, ‘do’, ‘will’, ‘have’ and so on) are ‘closed’ questions, to which you can usually answer ‘yes’ or ‘no’ without much further informed discussion</a:t>
            </a:r>
            <a:r>
              <a:rPr lang="en-US" i="1" dirty="0" smtClean="0"/>
              <a:t>.”</a:t>
            </a:r>
            <a:r>
              <a:rPr lang="en-US" dirty="0"/>
              <a:t/>
            </a:r>
            <a:br>
              <a:rPr lang="en-US" dirty="0"/>
            </a:br>
            <a:endParaRPr lang="en-US" dirty="0"/>
          </a:p>
        </p:txBody>
      </p:sp>
    </p:spTree>
    <p:extLst>
      <p:ext uri="{BB962C8B-B14F-4D97-AF65-F5344CB8AC3E}">
        <p14:creationId xmlns:p14="http://schemas.microsoft.com/office/powerpoint/2010/main" val="1991194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Crow’s take on the differences in phrasing Knowledge Questions:</a:t>
            </a:r>
          </a:p>
        </p:txBody>
      </p:sp>
      <p:sp>
        <p:nvSpPr>
          <p:cNvPr id="3" name="Content Placeholder 2"/>
          <p:cNvSpPr>
            <a:spLocks noGrp="1"/>
          </p:cNvSpPr>
          <p:nvPr>
            <p:ph idx="1"/>
          </p:nvPr>
        </p:nvSpPr>
        <p:spPr/>
        <p:txBody>
          <a:bodyPr/>
          <a:lstStyle/>
          <a:p>
            <a:pPr marL="0" indent="0" fontAlgn="base">
              <a:buNone/>
            </a:pPr>
            <a:r>
              <a:rPr lang="en-US" i="1" dirty="0"/>
              <a:t>2. When can we trust the senses?</a:t>
            </a:r>
            <a:endParaRPr lang="en-US" dirty="0"/>
          </a:p>
          <a:p>
            <a:pPr marL="0" indent="0">
              <a:buNone/>
            </a:pPr>
            <a:endParaRPr lang="en-US" dirty="0" smtClean="0"/>
          </a:p>
          <a:p>
            <a:pPr marL="0" indent="0">
              <a:buNone/>
            </a:pPr>
            <a:r>
              <a:rPr lang="en-US" i="1" dirty="0" smtClean="0"/>
              <a:t>“KQs </a:t>
            </a:r>
            <a:r>
              <a:rPr lang="en-US" i="1" dirty="0"/>
              <a:t>of the second type are sound, but may end up in a more factual discussion of the topic instead of one that questions how knowledge is built. Notice how it starts with one of the 5 </a:t>
            </a:r>
            <a:r>
              <a:rPr lang="en-US" i="1" dirty="0" err="1"/>
              <a:t>Ws</a:t>
            </a:r>
            <a:r>
              <a:rPr lang="en-US" i="1" dirty="0"/>
              <a:t>, ‘when</a:t>
            </a:r>
            <a:r>
              <a:rPr lang="en-US" i="1" dirty="0" smtClean="0"/>
              <a:t>’.”</a:t>
            </a:r>
            <a:r>
              <a:rPr lang="en-US" dirty="0"/>
              <a:t/>
            </a:r>
            <a:br>
              <a:rPr lang="en-US" dirty="0"/>
            </a:br>
            <a:endParaRPr lang="en-US" dirty="0"/>
          </a:p>
        </p:txBody>
      </p:sp>
    </p:spTree>
    <p:extLst>
      <p:ext uri="{BB962C8B-B14F-4D97-AF65-F5344CB8AC3E}">
        <p14:creationId xmlns:p14="http://schemas.microsoft.com/office/powerpoint/2010/main" val="4264340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Crow’s take on the differences in phrasing Knowledge Questions:</a:t>
            </a:r>
          </a:p>
        </p:txBody>
      </p:sp>
      <p:sp>
        <p:nvSpPr>
          <p:cNvPr id="3" name="Content Placeholder 2"/>
          <p:cNvSpPr>
            <a:spLocks noGrp="1"/>
          </p:cNvSpPr>
          <p:nvPr>
            <p:ph idx="1"/>
          </p:nvPr>
        </p:nvSpPr>
        <p:spPr/>
        <p:txBody>
          <a:bodyPr>
            <a:normAutofit fontScale="92500"/>
          </a:bodyPr>
          <a:lstStyle/>
          <a:p>
            <a:pPr marL="0" indent="0" fontAlgn="base">
              <a:buNone/>
            </a:pPr>
            <a:r>
              <a:rPr lang="en-US" i="1" dirty="0"/>
              <a:t>3. Should we trust the senses?</a:t>
            </a:r>
            <a:endParaRPr lang="en-US" dirty="0"/>
          </a:p>
          <a:p>
            <a:pPr marL="0" indent="0">
              <a:buNone/>
            </a:pPr>
            <a:endParaRPr lang="en-US" dirty="0" smtClean="0"/>
          </a:p>
          <a:p>
            <a:pPr marL="0" indent="0">
              <a:buNone/>
            </a:pPr>
            <a:r>
              <a:rPr lang="en-US" i="1" dirty="0" smtClean="0"/>
              <a:t>“KQs </a:t>
            </a:r>
            <a:r>
              <a:rPr lang="en-US" i="1" dirty="0"/>
              <a:t>of the third type are slightly stronger and more ‘open’ in their impact: the verb ‘should’ already introduces an ethical element to our thinking and encourages us to weigh up the strengths and weaknesses of our topic. Alternative starting expressions could be ‘might’, ‘could’, or ‘would’ either alone or in conjunction with one of the 5Ws</a:t>
            </a:r>
            <a:r>
              <a:rPr lang="en-US" i="1" dirty="0" smtClean="0"/>
              <a:t>.”</a:t>
            </a:r>
            <a:endParaRPr lang="en-US" dirty="0"/>
          </a:p>
        </p:txBody>
      </p:sp>
    </p:spTree>
    <p:extLst>
      <p:ext uri="{BB962C8B-B14F-4D97-AF65-F5344CB8AC3E}">
        <p14:creationId xmlns:p14="http://schemas.microsoft.com/office/powerpoint/2010/main" val="1333730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one.</a:t>
            </a:r>
            <a:endParaRPr lang="en-US" dirty="0"/>
          </a:p>
        </p:txBody>
      </p:sp>
      <p:sp>
        <p:nvSpPr>
          <p:cNvPr id="3" name="Content Placeholder 2"/>
          <p:cNvSpPr>
            <a:spLocks noGrp="1"/>
          </p:cNvSpPr>
          <p:nvPr>
            <p:ph idx="1"/>
          </p:nvPr>
        </p:nvSpPr>
        <p:spPr/>
        <p:txBody>
          <a:bodyPr>
            <a:normAutofit fontScale="85000" lnSpcReduction="10000"/>
          </a:bodyPr>
          <a:lstStyle/>
          <a:p>
            <a:pPr marL="0" indent="0" fontAlgn="base">
              <a:buNone/>
            </a:pPr>
            <a:r>
              <a:rPr lang="en-US" i="1" dirty="0"/>
              <a:t>4. To what extent should we trust the senses?</a:t>
            </a:r>
            <a:endParaRPr lang="en-US" dirty="0"/>
          </a:p>
          <a:p>
            <a:pPr marL="0" indent="0">
              <a:buNone/>
            </a:pPr>
            <a:r>
              <a:rPr lang="en-US" dirty="0"/>
              <a:t/>
            </a:r>
            <a:br>
              <a:rPr lang="en-US" dirty="0"/>
            </a:br>
            <a:r>
              <a:rPr lang="en-US" dirty="0" smtClean="0"/>
              <a:t>“</a:t>
            </a:r>
            <a:r>
              <a:rPr lang="en-US" i="1" dirty="0" smtClean="0"/>
              <a:t>KQs </a:t>
            </a:r>
            <a:r>
              <a:rPr lang="en-US" i="1" dirty="0"/>
              <a:t>of the fourth type are perhaps the strongest. Look at the command expression ‘To what extent…’ whose job it is to challenge us not only to explore the scale and depth of knowledge, but also to evaluate the methods of its construction. Other command expressions are ‘In what ways…’ (which allows us to compare and contrast how knowledge is built in different AOKs) and ‘How far…’ (which allows us to enquire into issues related to the limits of knowledge and its implications</a:t>
            </a:r>
            <a:r>
              <a:rPr lang="en-US" i="1" dirty="0" smtClean="0"/>
              <a:t>.)”</a:t>
            </a:r>
            <a:endParaRPr lang="en-US" dirty="0"/>
          </a:p>
        </p:txBody>
      </p:sp>
    </p:spTree>
    <p:extLst>
      <p:ext uri="{BB962C8B-B14F-4D97-AF65-F5344CB8AC3E}">
        <p14:creationId xmlns:p14="http://schemas.microsoft.com/office/powerpoint/2010/main" val="4282893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1" y="159774"/>
            <a:ext cx="8472486" cy="3908762"/>
          </a:xfrm>
          <a:prstGeom prst="rect">
            <a:avLst/>
          </a:prstGeom>
          <a:noFill/>
        </p:spPr>
        <p:txBody>
          <a:bodyPr wrap="square" rtlCol="0">
            <a:spAutoFit/>
          </a:bodyPr>
          <a:lstStyle/>
          <a:p>
            <a:r>
              <a:rPr lang="en-US" altLang="zh-HK" sz="2800" b="1" dirty="0" smtClean="0"/>
              <a:t>Your Turn:</a:t>
            </a:r>
          </a:p>
          <a:p>
            <a:endParaRPr lang="en-US" altLang="zh-HK" sz="2800" b="1" dirty="0"/>
          </a:p>
          <a:p>
            <a:r>
              <a:rPr lang="en-US" altLang="zh-HK" sz="2800" b="1" dirty="0" smtClean="0"/>
              <a:t>Exercise with the Knowledge Question table</a:t>
            </a:r>
          </a:p>
          <a:p>
            <a:endParaRPr lang="en-US" altLang="zh-HK" sz="2800" b="1" dirty="0"/>
          </a:p>
          <a:p>
            <a:endParaRPr lang="en-US" altLang="zh-HK" sz="2800" b="1" dirty="0" smtClean="0"/>
          </a:p>
          <a:p>
            <a:endParaRPr lang="en-US" altLang="zh-HK" sz="2800" b="1" dirty="0" smtClean="0"/>
          </a:p>
          <a:p>
            <a:endParaRPr lang="en-US" altLang="zh-HK" sz="1600" b="1" dirty="0" smtClean="0"/>
          </a:p>
          <a:p>
            <a:endParaRPr lang="en-US" altLang="zh-HK" sz="2800" b="1" dirty="0" smtClean="0"/>
          </a:p>
          <a:p>
            <a:endParaRPr lang="en-US" altLang="zh-HK" dirty="0"/>
          </a:p>
          <a:p>
            <a:endParaRPr lang="zh-HK" alt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1981200"/>
            <a:ext cx="6852960" cy="4743845"/>
          </a:xfrm>
          <a:prstGeom prst="rect">
            <a:avLst/>
          </a:prstGeom>
        </p:spPr>
      </p:pic>
    </p:spTree>
    <p:extLst>
      <p:ext uri="{BB962C8B-B14F-4D97-AF65-F5344CB8AC3E}">
        <p14:creationId xmlns:p14="http://schemas.microsoft.com/office/powerpoint/2010/main" val="21550755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8935" y="228600"/>
            <a:ext cx="8610600" cy="5170646"/>
          </a:xfrm>
          <a:prstGeom prst="rect">
            <a:avLst/>
          </a:prstGeom>
        </p:spPr>
        <p:txBody>
          <a:bodyPr wrap="square">
            <a:spAutoFit/>
          </a:bodyPr>
          <a:lstStyle/>
          <a:p>
            <a:r>
              <a:rPr lang="en-US" altLang="zh-HK" sz="3200" b="1" dirty="0" smtClean="0"/>
              <a:t>Summary:</a:t>
            </a:r>
          </a:p>
          <a:p>
            <a:endParaRPr lang="en-US" altLang="zh-HK" dirty="0"/>
          </a:p>
          <a:p>
            <a:r>
              <a:rPr lang="en-US" altLang="zh-HK" sz="2800" dirty="0" smtClean="0"/>
              <a:t>The main questions in TOK are not just ‘How do I know’….</a:t>
            </a:r>
          </a:p>
          <a:p>
            <a:endParaRPr lang="en-US" altLang="zh-HK" sz="2800" dirty="0" smtClean="0"/>
          </a:p>
          <a:p>
            <a:r>
              <a:rPr lang="en-US" altLang="zh-HK" sz="2800" dirty="0" smtClean="0"/>
              <a:t>They are more like: </a:t>
            </a:r>
          </a:p>
          <a:p>
            <a:endParaRPr lang="en-US" altLang="zh-HK" sz="2800" dirty="0" smtClean="0"/>
          </a:p>
          <a:p>
            <a:r>
              <a:rPr lang="en-US" altLang="zh-HK" sz="2800" dirty="0" smtClean="0"/>
              <a:t>How do we know in </a:t>
            </a:r>
            <a:r>
              <a:rPr lang="en-US" altLang="zh-HK" sz="2800" dirty="0" err="1" smtClean="0"/>
              <a:t>Maths</a:t>
            </a:r>
            <a:r>
              <a:rPr lang="en-US" altLang="zh-HK" sz="2800" dirty="0" smtClean="0"/>
              <a:t>? </a:t>
            </a:r>
          </a:p>
          <a:p>
            <a:r>
              <a:rPr lang="en-US" altLang="zh-HK" sz="2800" dirty="0" smtClean="0"/>
              <a:t>How do we know in Science?</a:t>
            </a:r>
          </a:p>
          <a:p>
            <a:endParaRPr lang="en-US" altLang="zh-HK" sz="2800" dirty="0"/>
          </a:p>
          <a:p>
            <a:r>
              <a:rPr lang="en-US" altLang="zh-HK" sz="2800" dirty="0" smtClean="0"/>
              <a:t>KQ’s link concepts like WOKs, justification, evidence, culture, perspectives, truth, belief, experience, bias…</a:t>
            </a:r>
          </a:p>
          <a:p>
            <a:endParaRPr lang="en-US" altLang="zh-HK" sz="2800" dirty="0"/>
          </a:p>
        </p:txBody>
      </p:sp>
    </p:spTree>
    <p:extLst>
      <p:ext uri="{BB962C8B-B14F-4D97-AF65-F5344CB8AC3E}">
        <p14:creationId xmlns:p14="http://schemas.microsoft.com/office/powerpoint/2010/main" val="29362887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153400" cy="2308324"/>
          </a:xfrm>
          <a:prstGeom prst="rect">
            <a:avLst/>
          </a:prstGeom>
        </p:spPr>
        <p:txBody>
          <a:bodyPr wrap="square">
            <a:spAutoFit/>
          </a:bodyPr>
          <a:lstStyle/>
          <a:p>
            <a:r>
              <a:rPr lang="en-US" altLang="zh-HK" sz="3600" dirty="0"/>
              <a:t>If knowledge is like a map, KQs are the questions we make to investigate the ways these maps are made, their strengths, limitations, </a:t>
            </a:r>
            <a:r>
              <a:rPr lang="en-US" altLang="zh-HK" sz="3600" dirty="0" smtClean="0"/>
              <a:t>boundaries, and similarities..</a:t>
            </a:r>
            <a:endParaRPr lang="zh-HK" altLang="en-US" sz="36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05200" y="2828836"/>
            <a:ext cx="5638800" cy="4096058"/>
          </a:xfrm>
          <a:prstGeom prst="rect">
            <a:avLst/>
          </a:prstGeom>
        </p:spPr>
      </p:pic>
    </p:spTree>
    <p:extLst>
      <p:ext uri="{BB962C8B-B14F-4D97-AF65-F5344CB8AC3E}">
        <p14:creationId xmlns:p14="http://schemas.microsoft.com/office/powerpoint/2010/main" val="12667041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09600"/>
            <a:ext cx="6858000" cy="3785652"/>
          </a:xfrm>
          <a:prstGeom prst="rect">
            <a:avLst/>
          </a:prstGeom>
          <a:noFill/>
        </p:spPr>
        <p:txBody>
          <a:bodyPr wrap="square" rtlCol="0">
            <a:spAutoFit/>
          </a:bodyPr>
          <a:lstStyle/>
          <a:p>
            <a:r>
              <a:rPr lang="en-US" altLang="zh-HK" sz="4800" dirty="0" smtClean="0"/>
              <a:t>Reflection and homework:</a:t>
            </a:r>
          </a:p>
          <a:p>
            <a:endParaRPr lang="en-US" altLang="zh-HK" sz="4800" dirty="0"/>
          </a:p>
          <a:p>
            <a:r>
              <a:rPr lang="en-US" altLang="zh-HK" sz="4800" dirty="0" smtClean="0"/>
              <a:t>Create your own Knowledge Question using the blank template</a:t>
            </a:r>
            <a:endParaRPr lang="zh-HK" altLang="en-US" sz="4800" dirty="0"/>
          </a:p>
        </p:txBody>
      </p:sp>
    </p:spTree>
    <p:extLst>
      <p:ext uri="{BB962C8B-B14F-4D97-AF65-F5344CB8AC3E}">
        <p14:creationId xmlns:p14="http://schemas.microsoft.com/office/powerpoint/2010/main" val="4143569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dirty="0" smtClean="0"/>
              <a:t>A Definition:</a:t>
            </a:r>
            <a:endParaRPr lang="zh-HK" altLang="en-US" dirty="0"/>
          </a:p>
        </p:txBody>
      </p:sp>
      <p:sp>
        <p:nvSpPr>
          <p:cNvPr id="3" name="Content Placeholder 2"/>
          <p:cNvSpPr>
            <a:spLocks noGrp="1"/>
          </p:cNvSpPr>
          <p:nvPr>
            <p:ph idx="1"/>
          </p:nvPr>
        </p:nvSpPr>
        <p:spPr>
          <a:xfrm>
            <a:off x="457200" y="1600201"/>
            <a:ext cx="8229600" cy="1600200"/>
          </a:xfrm>
        </p:spPr>
        <p:txBody>
          <a:bodyPr/>
          <a:lstStyle/>
          <a:p>
            <a:pPr marL="0" indent="0">
              <a:buNone/>
            </a:pPr>
            <a:r>
              <a:rPr lang="en-US" altLang="zh-HK" sz="4000" dirty="0"/>
              <a:t>Knowledge questions are questions about knowledge!</a:t>
            </a:r>
            <a:endParaRPr lang="zh-TW" altLang="zh-HK" sz="4000" dirty="0"/>
          </a:p>
          <a:p>
            <a:pPr marL="0" indent="0">
              <a:buNone/>
            </a:pPr>
            <a:endParaRPr lang="zh-HK" altLang="en-US" dirty="0"/>
          </a:p>
        </p:txBody>
      </p:sp>
      <p:sp>
        <p:nvSpPr>
          <p:cNvPr id="4" name="Rectangle 3"/>
          <p:cNvSpPr/>
          <p:nvPr/>
        </p:nvSpPr>
        <p:spPr>
          <a:xfrm>
            <a:off x="381000" y="3886200"/>
            <a:ext cx="8534400" cy="1077218"/>
          </a:xfrm>
          <a:prstGeom prst="rect">
            <a:avLst/>
          </a:prstGeom>
        </p:spPr>
        <p:txBody>
          <a:bodyPr wrap="square">
            <a:spAutoFit/>
          </a:bodyPr>
          <a:lstStyle/>
          <a:p>
            <a:r>
              <a:rPr lang="en-US" altLang="zh-HK" sz="3200" dirty="0" smtClean="0"/>
              <a:t> </a:t>
            </a:r>
          </a:p>
          <a:p>
            <a:r>
              <a:rPr lang="en-US" altLang="zh-HK" sz="3200" dirty="0" smtClean="0"/>
              <a:t>What </a:t>
            </a:r>
            <a:r>
              <a:rPr lang="en-US" altLang="zh-HK" sz="3200" dirty="0"/>
              <a:t>does ‘about knowledge’ mean?</a:t>
            </a:r>
            <a:endParaRPr lang="zh-TW" altLang="zh-HK" sz="3200" dirty="0"/>
          </a:p>
        </p:txBody>
      </p:sp>
    </p:spTree>
    <p:extLst>
      <p:ext uri="{BB962C8B-B14F-4D97-AF65-F5344CB8AC3E}">
        <p14:creationId xmlns:p14="http://schemas.microsoft.com/office/powerpoint/2010/main" val="491377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1143000"/>
          </a:xfrm>
        </p:spPr>
        <p:txBody>
          <a:bodyPr>
            <a:normAutofit fontScale="90000"/>
          </a:bodyPr>
          <a:lstStyle/>
          <a:p>
            <a:r>
              <a:rPr lang="en-US" dirty="0" smtClean="0"/>
              <a:t>We ask Knowledge Questions when we are not satisfied with accepting everything that everyone tells us</a:t>
            </a:r>
            <a:endParaRPr lang="en-US" dirty="0"/>
          </a:p>
        </p:txBody>
      </p:sp>
      <p:sp>
        <p:nvSpPr>
          <p:cNvPr id="3" name="Content Placeholder 2"/>
          <p:cNvSpPr>
            <a:spLocks noGrp="1"/>
          </p:cNvSpPr>
          <p:nvPr>
            <p:ph idx="1"/>
          </p:nvPr>
        </p:nvSpPr>
        <p:spPr>
          <a:xfrm>
            <a:off x="457200" y="4343400"/>
            <a:ext cx="8229600" cy="1782763"/>
          </a:xfrm>
        </p:spPr>
        <p:txBody>
          <a:bodyPr/>
          <a:lstStyle/>
          <a:p>
            <a:pPr marL="0" indent="0">
              <a:buNone/>
            </a:pPr>
            <a:r>
              <a:rPr lang="en-US" dirty="0" smtClean="0"/>
              <a:t>If you find yourself asking ‘How do you know?’ then you are asking Knowledge Questions. </a:t>
            </a:r>
            <a:endParaRPr lang="en-US" dirty="0"/>
          </a:p>
        </p:txBody>
      </p:sp>
    </p:spTree>
    <p:extLst>
      <p:ext uri="{BB962C8B-B14F-4D97-AF65-F5344CB8AC3E}">
        <p14:creationId xmlns:p14="http://schemas.microsoft.com/office/powerpoint/2010/main" val="2730612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altLang="zh-HK" b="1" dirty="0"/>
              <a:t>Why do we ask KQ’s?</a:t>
            </a:r>
            <a:r>
              <a:rPr lang="zh-TW" altLang="zh-HK" dirty="0"/>
              <a:t/>
            </a:r>
            <a:br>
              <a:rPr lang="zh-TW" altLang="zh-HK" dirty="0"/>
            </a:br>
            <a:endParaRPr lang="zh-HK" altLang="en-US" dirty="0"/>
          </a:p>
        </p:txBody>
      </p:sp>
      <p:sp>
        <p:nvSpPr>
          <p:cNvPr id="3" name="TextBox 2"/>
          <p:cNvSpPr txBox="1"/>
          <p:nvPr/>
        </p:nvSpPr>
        <p:spPr>
          <a:xfrm>
            <a:off x="2590800" y="2990850"/>
            <a:ext cx="4419600" cy="2062103"/>
          </a:xfrm>
          <a:prstGeom prst="rect">
            <a:avLst/>
          </a:prstGeom>
          <a:noFill/>
        </p:spPr>
        <p:txBody>
          <a:bodyPr wrap="square" rtlCol="0">
            <a:spAutoFit/>
          </a:bodyPr>
          <a:lstStyle/>
          <a:p>
            <a:r>
              <a:rPr lang="en-US" altLang="zh-HK" sz="3200" dirty="0" smtClean="0"/>
              <a:t>To get a deeper understanding of what we know and how we know it!</a:t>
            </a:r>
            <a:endParaRPr lang="zh-HK" altLang="en-US" sz="3200"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08188" y="1888301"/>
            <a:ext cx="5784823" cy="4267200"/>
          </a:xfrm>
        </p:spPr>
      </p:pic>
    </p:spTree>
    <p:extLst>
      <p:ext uri="{BB962C8B-B14F-4D97-AF65-F5344CB8AC3E}">
        <p14:creationId xmlns:p14="http://schemas.microsoft.com/office/powerpoint/2010/main" val="2093254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705600"/>
          </a:xfrm>
        </p:spPr>
        <p:txBody>
          <a:bodyPr>
            <a:normAutofit fontScale="85000" lnSpcReduction="20000"/>
          </a:bodyPr>
          <a:lstStyle/>
          <a:p>
            <a:pPr marL="0" indent="0">
              <a:buNone/>
            </a:pPr>
            <a:r>
              <a:rPr lang="en-US" altLang="zh-HK" u="sng" dirty="0"/>
              <a:t>Example: </a:t>
            </a:r>
            <a:endParaRPr lang="en-US" altLang="zh-HK" u="sng" dirty="0" smtClean="0"/>
          </a:p>
          <a:p>
            <a:pPr marL="0" indent="0">
              <a:buNone/>
            </a:pPr>
            <a:endParaRPr lang="zh-TW" altLang="zh-HK" u="sng" dirty="0"/>
          </a:p>
          <a:p>
            <a:pPr marL="0" indent="0">
              <a:buNone/>
            </a:pPr>
            <a:r>
              <a:rPr lang="en-US" altLang="zh-HK" dirty="0">
                <a:solidFill>
                  <a:srgbClr val="C00000"/>
                </a:solidFill>
              </a:rPr>
              <a:t>A</a:t>
            </a:r>
            <a:r>
              <a:rPr lang="en-US" altLang="zh-HK" dirty="0"/>
              <a:t>: Aliens live in the middle of the Earth</a:t>
            </a:r>
            <a:r>
              <a:rPr lang="en-US" altLang="zh-HK" dirty="0" smtClean="0"/>
              <a:t>.</a:t>
            </a:r>
          </a:p>
          <a:p>
            <a:pPr marL="0" indent="0">
              <a:buNone/>
            </a:pPr>
            <a:endParaRPr lang="zh-TW" altLang="zh-HK" sz="1300" dirty="0"/>
          </a:p>
          <a:p>
            <a:pPr marL="0" indent="0">
              <a:buNone/>
            </a:pPr>
            <a:r>
              <a:rPr lang="en-US" altLang="zh-HK" dirty="0">
                <a:solidFill>
                  <a:schemeClr val="accent1"/>
                </a:solidFill>
              </a:rPr>
              <a:t>B</a:t>
            </a:r>
            <a:r>
              <a:rPr lang="en-US" altLang="zh-HK" dirty="0"/>
              <a:t>: How do you know this</a:t>
            </a:r>
            <a:r>
              <a:rPr lang="en-US" altLang="zh-HK" dirty="0" smtClean="0"/>
              <a:t>?</a:t>
            </a:r>
          </a:p>
          <a:p>
            <a:pPr marL="0" indent="0">
              <a:buNone/>
            </a:pPr>
            <a:endParaRPr lang="zh-TW" altLang="zh-HK" sz="1300" dirty="0"/>
          </a:p>
          <a:p>
            <a:pPr marL="0" indent="0">
              <a:buNone/>
            </a:pPr>
            <a:r>
              <a:rPr lang="en-US" altLang="zh-HK" dirty="0">
                <a:solidFill>
                  <a:srgbClr val="C00000"/>
                </a:solidFill>
              </a:rPr>
              <a:t>A</a:t>
            </a:r>
            <a:r>
              <a:rPr lang="en-US" altLang="zh-HK" dirty="0"/>
              <a:t>: I have faith that they do</a:t>
            </a:r>
            <a:r>
              <a:rPr lang="en-US" altLang="zh-HK" dirty="0" smtClean="0"/>
              <a:t>.</a:t>
            </a:r>
          </a:p>
          <a:p>
            <a:pPr marL="0" indent="0">
              <a:buNone/>
            </a:pPr>
            <a:endParaRPr lang="zh-TW" altLang="zh-HK" sz="1300" dirty="0"/>
          </a:p>
          <a:p>
            <a:pPr marL="0" indent="0">
              <a:buNone/>
            </a:pPr>
            <a:r>
              <a:rPr lang="en-US" altLang="zh-HK" dirty="0">
                <a:solidFill>
                  <a:schemeClr val="accent1"/>
                </a:solidFill>
              </a:rPr>
              <a:t>B</a:t>
            </a:r>
            <a:r>
              <a:rPr lang="en-US" altLang="zh-HK" dirty="0"/>
              <a:t>: But isn’t the content of the middle of the earth a question that can be answered by Natural Science</a:t>
            </a:r>
            <a:r>
              <a:rPr lang="en-US" altLang="zh-HK" dirty="0" smtClean="0"/>
              <a:t>?</a:t>
            </a:r>
          </a:p>
          <a:p>
            <a:pPr marL="0" indent="0">
              <a:buNone/>
            </a:pPr>
            <a:endParaRPr lang="zh-TW" altLang="zh-HK" sz="1300" dirty="0"/>
          </a:p>
          <a:p>
            <a:pPr marL="0" indent="0">
              <a:buNone/>
            </a:pPr>
            <a:r>
              <a:rPr lang="en-US" altLang="zh-HK" dirty="0">
                <a:solidFill>
                  <a:srgbClr val="C00000"/>
                </a:solidFill>
              </a:rPr>
              <a:t>A</a:t>
            </a:r>
            <a:r>
              <a:rPr lang="en-US" altLang="zh-HK" dirty="0"/>
              <a:t>: Maybe, but the sciences also rely on Faith as a way of knowing. Don’t scientists rely on Faith when they tell us what is inside black holes? They can’t exactly see inside black holes or use their sense perception. So isn’t this just Faith</a:t>
            </a:r>
            <a:r>
              <a:rPr lang="en-US" altLang="zh-HK" dirty="0" smtClean="0"/>
              <a:t>?</a:t>
            </a:r>
          </a:p>
          <a:p>
            <a:pPr marL="0" indent="0">
              <a:buNone/>
            </a:pPr>
            <a:endParaRPr lang="zh-TW" altLang="zh-HK" sz="1300" dirty="0"/>
          </a:p>
          <a:p>
            <a:pPr marL="0" indent="0">
              <a:buNone/>
            </a:pPr>
            <a:r>
              <a:rPr lang="en-US" altLang="zh-HK" dirty="0">
                <a:solidFill>
                  <a:schemeClr val="accent1"/>
                </a:solidFill>
              </a:rPr>
              <a:t>B</a:t>
            </a:r>
            <a:r>
              <a:rPr lang="en-US" altLang="zh-HK" dirty="0"/>
              <a:t>: Hmm, I think we may be talking about Faith in a different way. What should the role of Faith be in making claims in Natural Science? </a:t>
            </a:r>
            <a:r>
              <a:rPr lang="en-US" altLang="zh-HK" dirty="0" smtClean="0"/>
              <a:t>      KNOWLEDGE </a:t>
            </a:r>
            <a:r>
              <a:rPr lang="en-US" altLang="zh-HK" dirty="0"/>
              <a:t>QUESTION</a:t>
            </a:r>
            <a:r>
              <a:rPr lang="en-US" altLang="zh-HK" dirty="0" smtClean="0"/>
              <a:t>!!!</a:t>
            </a:r>
            <a:endParaRPr lang="zh-TW" altLang="zh-HK" dirty="0"/>
          </a:p>
        </p:txBody>
      </p:sp>
    </p:spTree>
    <p:extLst>
      <p:ext uri="{BB962C8B-B14F-4D97-AF65-F5344CB8AC3E}">
        <p14:creationId xmlns:p14="http://schemas.microsoft.com/office/powerpoint/2010/main" val="254300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629683728"/>
              </p:ext>
            </p:extLst>
          </p:nvPr>
        </p:nvGraphicFramePr>
        <p:xfrm>
          <a:off x="971600" y="836712"/>
          <a:ext cx="720080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5515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047948467"/>
              </p:ext>
            </p:extLst>
          </p:nvPr>
        </p:nvGraphicFramePr>
        <p:xfrm>
          <a:off x="685800" y="838200"/>
          <a:ext cx="792480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43146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tretch>
            <a:fillRect/>
          </a:stretch>
        </p:blipFill>
        <p:spPr>
          <a:xfrm>
            <a:off x="914400" y="0"/>
            <a:ext cx="7772400" cy="6858000"/>
          </a:xfrm>
          <a:prstGeom prst="rect">
            <a:avLst/>
          </a:prstGeom>
        </p:spPr>
      </p:pic>
    </p:spTree>
    <p:extLst>
      <p:ext uri="{BB962C8B-B14F-4D97-AF65-F5344CB8AC3E}">
        <p14:creationId xmlns:p14="http://schemas.microsoft.com/office/powerpoint/2010/main" val="3113208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Some insight from Prof. Crow:</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t>
            </a:r>
            <a:r>
              <a:rPr lang="en-US" i="1" dirty="0"/>
              <a:t>I find the recent TOK Essay May 2014 Question 2 so interesting with regard to KQs: if students can understand the </a:t>
            </a:r>
            <a:r>
              <a:rPr lang="en-US" b="1" i="1" dirty="0"/>
              <a:t>analogy</a:t>
            </a:r>
            <a:r>
              <a:rPr lang="en-US" i="1" dirty="0"/>
              <a:t> of building &amp; construction, then the idea of KQs should be fairly straightforward to grasp. </a:t>
            </a:r>
            <a:endParaRPr lang="en-US" i="1" dirty="0" smtClean="0"/>
          </a:p>
          <a:p>
            <a:pPr marL="0" indent="0">
              <a:buNone/>
            </a:pPr>
            <a:r>
              <a:rPr lang="en-US" i="1" dirty="0" smtClean="0"/>
              <a:t>Thus</a:t>
            </a:r>
            <a:r>
              <a:rPr lang="en-US" i="1" dirty="0"/>
              <a:t>, there are various resources that HELP us to build knowledge (the WOKs, notions of truth, testing, evidence and methodology…), but these same resources, just like a builder’s tools, have their limitations and can often HINDER our attempt to build </a:t>
            </a:r>
            <a:r>
              <a:rPr lang="en-US" i="1" dirty="0" smtClean="0"/>
              <a:t>knowledge…”</a:t>
            </a:r>
            <a:endParaRPr lang="en-US" dirty="0"/>
          </a:p>
        </p:txBody>
      </p:sp>
    </p:spTree>
    <p:extLst>
      <p:ext uri="{BB962C8B-B14F-4D97-AF65-F5344CB8AC3E}">
        <p14:creationId xmlns:p14="http://schemas.microsoft.com/office/powerpoint/2010/main" val="29845122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TotalTime>
  <Words>973</Words>
  <Application>Microsoft Office PowerPoint</Application>
  <PresentationFormat>On-screen Show (4:3)</PresentationFormat>
  <Paragraphs>90</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新細明體</vt:lpstr>
      <vt:lpstr>Office Theme</vt:lpstr>
      <vt:lpstr>Knowledge Questions Review</vt:lpstr>
      <vt:lpstr>A Definition:</vt:lpstr>
      <vt:lpstr>We ask Knowledge Questions when we are not satisfied with accepting everything that everyone tells us</vt:lpstr>
      <vt:lpstr>Why do we ask KQ’s? </vt:lpstr>
      <vt:lpstr>PowerPoint Presentation</vt:lpstr>
      <vt:lpstr>PowerPoint Presentation</vt:lpstr>
      <vt:lpstr>PowerPoint Presentation</vt:lpstr>
      <vt:lpstr>PowerPoint Presentation</vt:lpstr>
      <vt:lpstr>Some insight from Prof. Crow:</vt:lpstr>
      <vt:lpstr>Prof. Crow continued</vt:lpstr>
      <vt:lpstr>Crow’s take on the differences in phrasing Knowledge Questions:</vt:lpstr>
      <vt:lpstr>Crow’s take on the differences in phrasing Knowledge Questions:</vt:lpstr>
      <vt:lpstr>Crow’s take on the differences in phrasing Knowledge Questions:</vt:lpstr>
      <vt:lpstr>Crow’s take on the differences in phrasing Knowledge Questions:</vt:lpstr>
      <vt:lpstr>Last one.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Tyrrell</dc:creator>
  <cp:lastModifiedBy>Wofford, Scott</cp:lastModifiedBy>
  <cp:revision>30</cp:revision>
  <dcterms:created xsi:type="dcterms:W3CDTF">2013-08-20T06:12:00Z</dcterms:created>
  <dcterms:modified xsi:type="dcterms:W3CDTF">2017-11-02T16:53:15Z</dcterms:modified>
</cp:coreProperties>
</file>